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3"/>
  </p:notesMasterIdLst>
  <p:sldIdLst>
    <p:sldId id="256" r:id="rId2"/>
    <p:sldId id="296" r:id="rId3"/>
    <p:sldId id="303" r:id="rId4"/>
    <p:sldId id="317" r:id="rId5"/>
    <p:sldId id="318" r:id="rId6"/>
    <p:sldId id="319" r:id="rId7"/>
    <p:sldId id="320" r:id="rId8"/>
    <p:sldId id="258" r:id="rId9"/>
    <p:sldId id="257" r:id="rId10"/>
    <p:sldId id="259" r:id="rId11"/>
    <p:sldId id="261" r:id="rId12"/>
    <p:sldId id="311" r:id="rId13"/>
    <p:sldId id="312" r:id="rId14"/>
    <p:sldId id="260" r:id="rId15"/>
    <p:sldId id="304" r:id="rId16"/>
    <p:sldId id="306" r:id="rId17"/>
    <p:sldId id="307" r:id="rId18"/>
    <p:sldId id="308" r:id="rId19"/>
    <p:sldId id="305" r:id="rId20"/>
    <p:sldId id="321" r:id="rId21"/>
    <p:sldId id="322" r:id="rId22"/>
    <p:sldId id="262" r:id="rId23"/>
    <p:sldId id="313" r:id="rId24"/>
    <p:sldId id="314" r:id="rId25"/>
    <p:sldId id="315" r:id="rId26"/>
    <p:sldId id="324" r:id="rId27"/>
    <p:sldId id="326" r:id="rId28"/>
    <p:sldId id="309" r:id="rId29"/>
    <p:sldId id="310" r:id="rId30"/>
    <p:sldId id="266" r:id="rId31"/>
    <p:sldId id="297" r:id="rId32"/>
  </p:sldIdLst>
  <p:sldSz cx="9144000" cy="5143500" type="screen16x9"/>
  <p:notesSz cx="6858000" cy="9144000"/>
  <p:embeddedFontLst>
    <p:embeddedFont>
      <p:font typeface="Arimo" panose="020B0604020202020204" charset="0"/>
      <p:regular r:id="rId34"/>
      <p:bold r:id="rId35"/>
      <p:italic r:id="rId36"/>
      <p:boldItalic r:id="rId37"/>
    </p:embeddedFont>
    <p:embeddedFont>
      <p:font typeface="Bookman Old Style" panose="02050604050505020204" pitchFamily="18" charset="0"/>
      <p:regular r:id="rId38"/>
      <p:bold r:id="rId39"/>
      <p:italic r:id="rId40"/>
      <p:boldItalic r:id="rId41"/>
    </p:embeddedFont>
    <p:embeddedFont>
      <p:font typeface="Canva Sans 1" panose="020B0604020202020204" charset="0"/>
      <p:regular r:id="rId42"/>
    </p:embeddedFont>
    <p:embeddedFont>
      <p:font typeface="Canva Sans 2" panose="020B0604020202020204" charset="0"/>
      <p:regular r:id="rId43"/>
    </p:embeddedFont>
    <p:embeddedFont>
      <p:font typeface="Canva Sans 2 Bold" panose="020B0604020202020204" charset="0"/>
      <p:regular r:id="rId44"/>
    </p:embeddedFont>
    <p:embeddedFont>
      <p:font typeface="Comic Sans MS" panose="030F0702030302020204" pitchFamily="66" charset="0"/>
      <p:regular r:id="rId45"/>
      <p:bold r:id="rId46"/>
      <p:italic r:id="rId47"/>
      <p:boldItalic r:id="rId48"/>
    </p:embeddedFont>
    <p:embeddedFont>
      <p:font typeface="Gabriola" panose="04040605051002020D02" pitchFamily="82" charset="0"/>
      <p:regular r:id="rId49"/>
    </p:embeddedFont>
    <p:embeddedFont>
      <p:font typeface="Instrument Sans" panose="020B0604020202020204" charset="0"/>
      <p:regular r:id="rId50"/>
      <p:bold r:id="rId51"/>
      <p:italic r:id="rId52"/>
      <p:boldItalic r:id="rId53"/>
    </p:embeddedFont>
    <p:embeddedFont>
      <p:font typeface="Raleway" pitchFamily="2" charset="0"/>
      <p:regular r:id="rId54"/>
      <p:bold r:id="rId55"/>
      <p:italic r:id="rId56"/>
      <p:boldItalic r:id="rId57"/>
    </p:embeddedFont>
    <p:embeddedFont>
      <p:font typeface="Segoe Script" panose="030B0504020000000003" pitchFamily="66" charset="0"/>
      <p:regular r:id="rId58"/>
      <p:bold r:id="rId59"/>
    </p:embeddedFont>
    <p:embeddedFont>
      <p:font typeface="Sora" panose="020B0604020202020204" charset="0"/>
      <p:regular r:id="rId60"/>
      <p:bold r:id="rId61"/>
    </p:embeddedFont>
    <p:embeddedFont>
      <p:font typeface="Times" panose="02020603050405020304" pitchFamily="18"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0CCA76-0193-4702-9F90-D0108D2984EC}">
  <a:tblStyle styleId="{D60CCA76-0193-4702-9F90-D0108D2984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0FF27C-6C82-4B77-B541-01A856CABE1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1" autoAdjust="0"/>
    <p:restoredTop sz="0" autoAdjust="0"/>
  </p:normalViewPr>
  <p:slideViewPr>
    <p:cSldViewPr snapToGrid="0">
      <p:cViewPr varScale="1">
        <p:scale>
          <a:sx n="114" d="100"/>
          <a:sy n="114" d="100"/>
        </p:scale>
        <p:origin x="84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52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0000"/>
          </a:blip>
          <a:srcRect/>
          <a:stretch/>
        </p:blipFill>
        <p:spPr>
          <a:xfrm>
            <a:off x="0" y="0"/>
            <a:ext cx="9144000" cy="5143500"/>
          </a:xfrm>
          <a:prstGeom prst="rect">
            <a:avLst/>
          </a:prstGeom>
          <a:noFill/>
          <a:ln>
            <a:noFill/>
          </a:ln>
        </p:spPr>
      </p:pic>
      <p:grpSp>
        <p:nvGrpSpPr>
          <p:cNvPr id="10" name="Google Shape;10;p2"/>
          <p:cNvGrpSpPr/>
          <p:nvPr/>
        </p:nvGrpSpPr>
        <p:grpSpPr>
          <a:xfrm>
            <a:off x="107200" y="243275"/>
            <a:ext cx="8929550" cy="4708075"/>
            <a:chOff x="107200" y="243275"/>
            <a:chExt cx="8929550" cy="4708075"/>
          </a:xfrm>
        </p:grpSpPr>
        <p:grpSp>
          <p:nvGrpSpPr>
            <p:cNvPr id="11" name="Google Shape;11;p2"/>
            <p:cNvGrpSpPr/>
            <p:nvPr/>
          </p:nvGrpSpPr>
          <p:grpSpPr>
            <a:xfrm>
              <a:off x="107200" y="4836750"/>
              <a:ext cx="543900" cy="114600"/>
              <a:chOff x="107200" y="4836750"/>
              <a:chExt cx="543900" cy="114600"/>
            </a:xfrm>
          </p:grpSpPr>
          <p:sp>
            <p:nvSpPr>
              <p:cNvPr id="12" name="Google Shape;12;p2"/>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3" name="Google Shape;13;p2"/>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4" name="Google Shape;14;p2"/>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15" name="Google Shape;15;p2"/>
            <p:cNvGrpSpPr/>
            <p:nvPr/>
          </p:nvGrpSpPr>
          <p:grpSpPr>
            <a:xfrm>
              <a:off x="8492850" y="243275"/>
              <a:ext cx="543900" cy="114600"/>
              <a:chOff x="8492850" y="243275"/>
              <a:chExt cx="543900" cy="114600"/>
            </a:xfrm>
          </p:grpSpPr>
          <p:sp>
            <p:nvSpPr>
              <p:cNvPr id="16" name="Google Shape;16;p2"/>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7" name="Google Shape;17;p2"/>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8" name="Google Shape;18;p2"/>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19" name="Google Shape;19;p2"/>
          <p:cNvGrpSpPr/>
          <p:nvPr/>
        </p:nvGrpSpPr>
        <p:grpSpPr>
          <a:xfrm>
            <a:off x="-50" y="300575"/>
            <a:ext cx="9144050" cy="4593475"/>
            <a:chOff x="-50" y="300575"/>
            <a:chExt cx="9144050" cy="4593475"/>
          </a:xfrm>
        </p:grpSpPr>
        <p:cxnSp>
          <p:nvCxnSpPr>
            <p:cNvPr id="20" name="Google Shape;20;p2"/>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21" name="Google Shape;21;p2"/>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
        <p:nvSpPr>
          <p:cNvPr id="22" name="Google Shape;22;p2"/>
          <p:cNvSpPr txBox="1">
            <a:spLocks noGrp="1"/>
          </p:cNvSpPr>
          <p:nvPr>
            <p:ph type="ctrTitle"/>
          </p:nvPr>
        </p:nvSpPr>
        <p:spPr>
          <a:xfrm>
            <a:off x="904700" y="661400"/>
            <a:ext cx="4783800" cy="2422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000"/>
              <a:buNone/>
              <a:defRPr sz="5000"/>
            </a:lvl1pPr>
            <a:lvl2pPr lvl="1" algn="ctr">
              <a:spcBef>
                <a:spcPts val="0"/>
              </a:spcBef>
              <a:spcAft>
                <a:spcPts val="0"/>
              </a:spcAft>
              <a:buClr>
                <a:srgbClr val="191919"/>
              </a:buClr>
              <a:buSzPts val="5000"/>
              <a:buNone/>
              <a:defRPr sz="5000">
                <a:solidFill>
                  <a:srgbClr val="191919"/>
                </a:solidFill>
              </a:defRPr>
            </a:lvl2pPr>
            <a:lvl3pPr lvl="2" algn="ctr">
              <a:spcBef>
                <a:spcPts val="0"/>
              </a:spcBef>
              <a:spcAft>
                <a:spcPts val="0"/>
              </a:spcAft>
              <a:buClr>
                <a:srgbClr val="191919"/>
              </a:buClr>
              <a:buSzPts val="5000"/>
              <a:buNone/>
              <a:defRPr sz="5000">
                <a:solidFill>
                  <a:srgbClr val="191919"/>
                </a:solidFill>
              </a:defRPr>
            </a:lvl3pPr>
            <a:lvl4pPr lvl="3" algn="ctr">
              <a:spcBef>
                <a:spcPts val="0"/>
              </a:spcBef>
              <a:spcAft>
                <a:spcPts val="0"/>
              </a:spcAft>
              <a:buClr>
                <a:srgbClr val="191919"/>
              </a:buClr>
              <a:buSzPts val="5000"/>
              <a:buNone/>
              <a:defRPr sz="5000">
                <a:solidFill>
                  <a:srgbClr val="191919"/>
                </a:solidFill>
              </a:defRPr>
            </a:lvl4pPr>
            <a:lvl5pPr lvl="4" algn="ctr">
              <a:spcBef>
                <a:spcPts val="0"/>
              </a:spcBef>
              <a:spcAft>
                <a:spcPts val="0"/>
              </a:spcAft>
              <a:buClr>
                <a:srgbClr val="191919"/>
              </a:buClr>
              <a:buSzPts val="5000"/>
              <a:buNone/>
              <a:defRPr sz="5000">
                <a:solidFill>
                  <a:srgbClr val="191919"/>
                </a:solidFill>
              </a:defRPr>
            </a:lvl5pPr>
            <a:lvl6pPr lvl="5" algn="ctr">
              <a:spcBef>
                <a:spcPts val="0"/>
              </a:spcBef>
              <a:spcAft>
                <a:spcPts val="0"/>
              </a:spcAft>
              <a:buClr>
                <a:srgbClr val="191919"/>
              </a:buClr>
              <a:buSzPts val="5000"/>
              <a:buNone/>
              <a:defRPr sz="5000">
                <a:solidFill>
                  <a:srgbClr val="191919"/>
                </a:solidFill>
              </a:defRPr>
            </a:lvl6pPr>
            <a:lvl7pPr lvl="6" algn="ctr">
              <a:spcBef>
                <a:spcPts val="0"/>
              </a:spcBef>
              <a:spcAft>
                <a:spcPts val="0"/>
              </a:spcAft>
              <a:buClr>
                <a:srgbClr val="191919"/>
              </a:buClr>
              <a:buSzPts val="5000"/>
              <a:buNone/>
              <a:defRPr sz="5000">
                <a:solidFill>
                  <a:srgbClr val="191919"/>
                </a:solidFill>
              </a:defRPr>
            </a:lvl7pPr>
            <a:lvl8pPr lvl="7" algn="ctr">
              <a:spcBef>
                <a:spcPts val="0"/>
              </a:spcBef>
              <a:spcAft>
                <a:spcPts val="0"/>
              </a:spcAft>
              <a:buClr>
                <a:srgbClr val="191919"/>
              </a:buClr>
              <a:buSzPts val="5000"/>
              <a:buNone/>
              <a:defRPr sz="5000">
                <a:solidFill>
                  <a:srgbClr val="191919"/>
                </a:solidFill>
              </a:defRPr>
            </a:lvl8pPr>
            <a:lvl9pPr lvl="8" algn="ctr">
              <a:spcBef>
                <a:spcPts val="0"/>
              </a:spcBef>
              <a:spcAft>
                <a:spcPts val="0"/>
              </a:spcAft>
              <a:buClr>
                <a:srgbClr val="191919"/>
              </a:buClr>
              <a:buSzPts val="5000"/>
              <a:buNone/>
              <a:defRPr sz="5000">
                <a:solidFill>
                  <a:srgbClr val="191919"/>
                </a:solidFill>
              </a:defRPr>
            </a:lvl9pPr>
          </a:lstStyle>
          <a:p>
            <a:endParaRPr/>
          </a:p>
        </p:txBody>
      </p:sp>
      <p:sp>
        <p:nvSpPr>
          <p:cNvPr id="23" name="Google Shape;23;p2"/>
          <p:cNvSpPr txBox="1">
            <a:spLocks noGrp="1"/>
          </p:cNvSpPr>
          <p:nvPr>
            <p:ph type="subTitle" idx="1"/>
          </p:nvPr>
        </p:nvSpPr>
        <p:spPr>
          <a:xfrm>
            <a:off x="6176375" y="3924200"/>
            <a:ext cx="2252700" cy="684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9"/>
        <p:cNvGrpSpPr/>
        <p:nvPr/>
      </p:nvGrpSpPr>
      <p:grpSpPr>
        <a:xfrm>
          <a:off x="0" y="0"/>
          <a:ext cx="0" cy="0"/>
          <a:chOff x="0" y="0"/>
          <a:chExt cx="0" cy="0"/>
        </a:xfrm>
      </p:grpSpPr>
      <p:pic>
        <p:nvPicPr>
          <p:cNvPr id="160" name="Google Shape;160;p13"/>
          <p:cNvPicPr preferRelativeResize="0"/>
          <p:nvPr/>
        </p:nvPicPr>
        <p:blipFill>
          <a:blip r:embed="rId2">
            <a:alphaModFix amt="77000"/>
          </a:blip>
          <a:stretch>
            <a:fillRect/>
          </a:stretch>
        </p:blipFill>
        <p:spPr>
          <a:xfrm rot="10800000" flipH="1">
            <a:off x="0" y="0"/>
            <a:ext cx="9144000" cy="5143492"/>
          </a:xfrm>
          <a:prstGeom prst="rect">
            <a:avLst/>
          </a:prstGeom>
          <a:noFill/>
          <a:ln>
            <a:noFill/>
          </a:ln>
        </p:spPr>
      </p:pic>
      <p:grpSp>
        <p:nvGrpSpPr>
          <p:cNvPr id="161" name="Google Shape;161;p13"/>
          <p:cNvGrpSpPr/>
          <p:nvPr/>
        </p:nvGrpSpPr>
        <p:grpSpPr>
          <a:xfrm>
            <a:off x="107200" y="243275"/>
            <a:ext cx="8929550" cy="4708075"/>
            <a:chOff x="107200" y="243275"/>
            <a:chExt cx="8929550" cy="4708075"/>
          </a:xfrm>
        </p:grpSpPr>
        <p:grpSp>
          <p:nvGrpSpPr>
            <p:cNvPr id="162" name="Google Shape;162;p13"/>
            <p:cNvGrpSpPr/>
            <p:nvPr/>
          </p:nvGrpSpPr>
          <p:grpSpPr>
            <a:xfrm>
              <a:off x="107200" y="4836750"/>
              <a:ext cx="543900" cy="114600"/>
              <a:chOff x="107200" y="4836750"/>
              <a:chExt cx="543900" cy="114600"/>
            </a:xfrm>
          </p:grpSpPr>
          <p:sp>
            <p:nvSpPr>
              <p:cNvPr id="163" name="Google Shape;163;p13"/>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64" name="Google Shape;164;p13"/>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65" name="Google Shape;165;p13"/>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166" name="Google Shape;166;p13"/>
            <p:cNvGrpSpPr/>
            <p:nvPr/>
          </p:nvGrpSpPr>
          <p:grpSpPr>
            <a:xfrm>
              <a:off x="8492850" y="243275"/>
              <a:ext cx="543900" cy="114600"/>
              <a:chOff x="8492850" y="243275"/>
              <a:chExt cx="543900" cy="114600"/>
            </a:xfrm>
          </p:grpSpPr>
          <p:sp>
            <p:nvSpPr>
              <p:cNvPr id="167" name="Google Shape;167;p13"/>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68" name="Google Shape;168;p13"/>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69" name="Google Shape;169;p13"/>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170" name="Google Shape;170;p13"/>
          <p:cNvGrpSpPr/>
          <p:nvPr/>
        </p:nvGrpSpPr>
        <p:grpSpPr>
          <a:xfrm>
            <a:off x="-50" y="300575"/>
            <a:ext cx="9144050" cy="4593475"/>
            <a:chOff x="-50" y="300575"/>
            <a:chExt cx="9144050" cy="4593475"/>
          </a:xfrm>
        </p:grpSpPr>
        <p:cxnSp>
          <p:nvCxnSpPr>
            <p:cNvPr id="171" name="Google Shape;171;p13"/>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13"/>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
        <p:nvSpPr>
          <p:cNvPr id="173" name="Google Shape;173;p13"/>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13"/>
          <p:cNvSpPr txBox="1">
            <a:spLocks noGrp="1"/>
          </p:cNvSpPr>
          <p:nvPr>
            <p:ph type="title" idx="2" hasCustomPrompt="1"/>
          </p:nvPr>
        </p:nvSpPr>
        <p:spPr>
          <a:xfrm>
            <a:off x="776350" y="1652600"/>
            <a:ext cx="8721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a:spLocks noGrp="1"/>
          </p:cNvSpPr>
          <p:nvPr>
            <p:ph type="title" idx="3" hasCustomPrompt="1"/>
          </p:nvPr>
        </p:nvSpPr>
        <p:spPr>
          <a:xfrm>
            <a:off x="4944575" y="1652600"/>
            <a:ext cx="8721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title" idx="4" hasCustomPrompt="1"/>
          </p:nvPr>
        </p:nvSpPr>
        <p:spPr>
          <a:xfrm>
            <a:off x="776350" y="2690075"/>
            <a:ext cx="8721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a:spLocks noGrp="1"/>
          </p:cNvSpPr>
          <p:nvPr>
            <p:ph type="title" idx="5" hasCustomPrompt="1"/>
          </p:nvPr>
        </p:nvSpPr>
        <p:spPr>
          <a:xfrm>
            <a:off x="4944575" y="2690075"/>
            <a:ext cx="8721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title" idx="6" hasCustomPrompt="1"/>
          </p:nvPr>
        </p:nvSpPr>
        <p:spPr>
          <a:xfrm>
            <a:off x="776350" y="3727550"/>
            <a:ext cx="8721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title" idx="7" hasCustomPrompt="1"/>
          </p:nvPr>
        </p:nvSpPr>
        <p:spPr>
          <a:xfrm>
            <a:off x="4944575" y="3727550"/>
            <a:ext cx="8721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subTitle" idx="1"/>
          </p:nvPr>
        </p:nvSpPr>
        <p:spPr>
          <a:xfrm>
            <a:off x="1671225" y="1652600"/>
            <a:ext cx="25899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81" name="Google Shape;181;p13"/>
          <p:cNvSpPr txBox="1">
            <a:spLocks noGrp="1"/>
          </p:cNvSpPr>
          <p:nvPr>
            <p:ph type="subTitle" idx="8"/>
          </p:nvPr>
        </p:nvSpPr>
        <p:spPr>
          <a:xfrm>
            <a:off x="1671225" y="2690075"/>
            <a:ext cx="25899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82" name="Google Shape;182;p13"/>
          <p:cNvSpPr txBox="1">
            <a:spLocks noGrp="1"/>
          </p:cNvSpPr>
          <p:nvPr>
            <p:ph type="subTitle" idx="9"/>
          </p:nvPr>
        </p:nvSpPr>
        <p:spPr>
          <a:xfrm>
            <a:off x="1671225" y="3727550"/>
            <a:ext cx="25899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83" name="Google Shape;183;p13"/>
          <p:cNvSpPr txBox="1">
            <a:spLocks noGrp="1"/>
          </p:cNvSpPr>
          <p:nvPr>
            <p:ph type="subTitle" idx="13"/>
          </p:nvPr>
        </p:nvSpPr>
        <p:spPr>
          <a:xfrm>
            <a:off x="5839000" y="1652600"/>
            <a:ext cx="25899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84" name="Google Shape;184;p13"/>
          <p:cNvSpPr txBox="1">
            <a:spLocks noGrp="1"/>
          </p:cNvSpPr>
          <p:nvPr>
            <p:ph type="subTitle" idx="14"/>
          </p:nvPr>
        </p:nvSpPr>
        <p:spPr>
          <a:xfrm>
            <a:off x="5839000" y="2690076"/>
            <a:ext cx="25899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85" name="Google Shape;185;p13"/>
          <p:cNvSpPr txBox="1">
            <a:spLocks noGrp="1"/>
          </p:cNvSpPr>
          <p:nvPr>
            <p:ph type="subTitle" idx="15"/>
          </p:nvPr>
        </p:nvSpPr>
        <p:spPr>
          <a:xfrm>
            <a:off x="5839000" y="3727551"/>
            <a:ext cx="25899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2"/>
        <p:cNvGrpSpPr/>
        <p:nvPr/>
      </p:nvGrpSpPr>
      <p:grpSpPr>
        <a:xfrm>
          <a:off x="0" y="0"/>
          <a:ext cx="0" cy="0"/>
          <a:chOff x="0" y="0"/>
          <a:chExt cx="0" cy="0"/>
        </a:xfrm>
      </p:grpSpPr>
      <p:pic>
        <p:nvPicPr>
          <p:cNvPr id="243" name="Google Shape;243;p17"/>
          <p:cNvPicPr preferRelativeResize="0"/>
          <p:nvPr/>
        </p:nvPicPr>
        <p:blipFill>
          <a:blip r:embed="rId2">
            <a:alphaModFix amt="50000"/>
          </a:blip>
          <a:stretch>
            <a:fillRect/>
          </a:stretch>
        </p:blipFill>
        <p:spPr>
          <a:xfrm>
            <a:off x="0" y="0"/>
            <a:ext cx="9144000" cy="5143500"/>
          </a:xfrm>
          <a:prstGeom prst="rect">
            <a:avLst/>
          </a:prstGeom>
          <a:noFill/>
          <a:ln>
            <a:noFill/>
          </a:ln>
        </p:spPr>
      </p:pic>
      <p:grpSp>
        <p:nvGrpSpPr>
          <p:cNvPr id="244" name="Google Shape;244;p17"/>
          <p:cNvGrpSpPr/>
          <p:nvPr/>
        </p:nvGrpSpPr>
        <p:grpSpPr>
          <a:xfrm>
            <a:off x="107200" y="243275"/>
            <a:ext cx="8929550" cy="4708075"/>
            <a:chOff x="107200" y="243275"/>
            <a:chExt cx="8929550" cy="4708075"/>
          </a:xfrm>
        </p:grpSpPr>
        <p:grpSp>
          <p:nvGrpSpPr>
            <p:cNvPr id="245" name="Google Shape;245;p17"/>
            <p:cNvGrpSpPr/>
            <p:nvPr/>
          </p:nvGrpSpPr>
          <p:grpSpPr>
            <a:xfrm>
              <a:off x="107200" y="4836750"/>
              <a:ext cx="543900" cy="114600"/>
              <a:chOff x="107200" y="4836750"/>
              <a:chExt cx="543900" cy="114600"/>
            </a:xfrm>
          </p:grpSpPr>
          <p:sp>
            <p:nvSpPr>
              <p:cNvPr id="246" name="Google Shape;246;p17"/>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47" name="Google Shape;247;p17"/>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48" name="Google Shape;248;p17"/>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249" name="Google Shape;249;p17"/>
            <p:cNvGrpSpPr/>
            <p:nvPr/>
          </p:nvGrpSpPr>
          <p:grpSpPr>
            <a:xfrm>
              <a:off x="8492850" y="243275"/>
              <a:ext cx="543900" cy="114600"/>
              <a:chOff x="8492850" y="243275"/>
              <a:chExt cx="543900" cy="114600"/>
            </a:xfrm>
          </p:grpSpPr>
          <p:sp>
            <p:nvSpPr>
              <p:cNvPr id="250" name="Google Shape;250;p17"/>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51" name="Google Shape;251;p17"/>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52" name="Google Shape;252;p17"/>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253" name="Google Shape;253;p17"/>
          <p:cNvGrpSpPr/>
          <p:nvPr/>
        </p:nvGrpSpPr>
        <p:grpSpPr>
          <a:xfrm>
            <a:off x="-50" y="300575"/>
            <a:ext cx="9144050" cy="4593475"/>
            <a:chOff x="-50" y="300575"/>
            <a:chExt cx="9144050" cy="4593475"/>
          </a:xfrm>
        </p:grpSpPr>
        <p:cxnSp>
          <p:nvCxnSpPr>
            <p:cNvPr id="254" name="Google Shape;254;p17"/>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17"/>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
        <p:nvSpPr>
          <p:cNvPr id="256" name="Google Shape;256;p17"/>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17"/>
          <p:cNvSpPr txBox="1">
            <a:spLocks noGrp="1"/>
          </p:cNvSpPr>
          <p:nvPr>
            <p:ph type="subTitle" idx="1"/>
          </p:nvPr>
        </p:nvSpPr>
        <p:spPr>
          <a:xfrm>
            <a:off x="1299924" y="1742347"/>
            <a:ext cx="712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8" name="Google Shape;258;p17"/>
          <p:cNvSpPr txBox="1">
            <a:spLocks noGrp="1"/>
          </p:cNvSpPr>
          <p:nvPr>
            <p:ph type="subTitle" idx="2"/>
          </p:nvPr>
        </p:nvSpPr>
        <p:spPr>
          <a:xfrm>
            <a:off x="1299900" y="2884774"/>
            <a:ext cx="712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9" name="Google Shape;259;p17"/>
          <p:cNvSpPr txBox="1">
            <a:spLocks noGrp="1"/>
          </p:cNvSpPr>
          <p:nvPr>
            <p:ph type="subTitle" idx="3"/>
          </p:nvPr>
        </p:nvSpPr>
        <p:spPr>
          <a:xfrm>
            <a:off x="1299901" y="4027200"/>
            <a:ext cx="712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0" name="Google Shape;260;p17"/>
          <p:cNvSpPr txBox="1">
            <a:spLocks noGrp="1"/>
          </p:cNvSpPr>
          <p:nvPr>
            <p:ph type="subTitle" idx="4"/>
          </p:nvPr>
        </p:nvSpPr>
        <p:spPr>
          <a:xfrm>
            <a:off x="1299923" y="1285150"/>
            <a:ext cx="71289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9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1900"/>
              <a:buFont typeface="Sora"/>
              <a:buNone/>
              <a:defRPr sz="1900">
                <a:latin typeface="Sora"/>
                <a:ea typeface="Sora"/>
                <a:cs typeface="Sora"/>
                <a:sym typeface="Sora"/>
              </a:defRPr>
            </a:lvl2pPr>
            <a:lvl3pPr lvl="2" algn="ctr" rtl="0">
              <a:lnSpc>
                <a:spcPct val="100000"/>
              </a:lnSpc>
              <a:spcBef>
                <a:spcPts val="0"/>
              </a:spcBef>
              <a:spcAft>
                <a:spcPts val="0"/>
              </a:spcAft>
              <a:buSzPts val="1900"/>
              <a:buFont typeface="Sora"/>
              <a:buNone/>
              <a:defRPr sz="1900">
                <a:latin typeface="Sora"/>
                <a:ea typeface="Sora"/>
                <a:cs typeface="Sora"/>
                <a:sym typeface="Sora"/>
              </a:defRPr>
            </a:lvl3pPr>
            <a:lvl4pPr lvl="3" algn="ctr" rtl="0">
              <a:lnSpc>
                <a:spcPct val="100000"/>
              </a:lnSpc>
              <a:spcBef>
                <a:spcPts val="0"/>
              </a:spcBef>
              <a:spcAft>
                <a:spcPts val="0"/>
              </a:spcAft>
              <a:buSzPts val="1900"/>
              <a:buFont typeface="Sora"/>
              <a:buNone/>
              <a:defRPr sz="1900">
                <a:latin typeface="Sora"/>
                <a:ea typeface="Sora"/>
                <a:cs typeface="Sora"/>
                <a:sym typeface="Sora"/>
              </a:defRPr>
            </a:lvl4pPr>
            <a:lvl5pPr lvl="4" algn="ctr" rtl="0">
              <a:lnSpc>
                <a:spcPct val="100000"/>
              </a:lnSpc>
              <a:spcBef>
                <a:spcPts val="0"/>
              </a:spcBef>
              <a:spcAft>
                <a:spcPts val="0"/>
              </a:spcAft>
              <a:buSzPts val="1900"/>
              <a:buFont typeface="Sora"/>
              <a:buNone/>
              <a:defRPr sz="1900">
                <a:latin typeface="Sora"/>
                <a:ea typeface="Sora"/>
                <a:cs typeface="Sora"/>
                <a:sym typeface="Sora"/>
              </a:defRPr>
            </a:lvl5pPr>
            <a:lvl6pPr lvl="5" algn="ctr" rtl="0">
              <a:lnSpc>
                <a:spcPct val="100000"/>
              </a:lnSpc>
              <a:spcBef>
                <a:spcPts val="0"/>
              </a:spcBef>
              <a:spcAft>
                <a:spcPts val="0"/>
              </a:spcAft>
              <a:buSzPts val="1900"/>
              <a:buFont typeface="Sora"/>
              <a:buNone/>
              <a:defRPr sz="1900">
                <a:latin typeface="Sora"/>
                <a:ea typeface="Sora"/>
                <a:cs typeface="Sora"/>
                <a:sym typeface="Sora"/>
              </a:defRPr>
            </a:lvl6pPr>
            <a:lvl7pPr lvl="6" algn="ctr" rtl="0">
              <a:lnSpc>
                <a:spcPct val="100000"/>
              </a:lnSpc>
              <a:spcBef>
                <a:spcPts val="0"/>
              </a:spcBef>
              <a:spcAft>
                <a:spcPts val="0"/>
              </a:spcAft>
              <a:buSzPts val="1900"/>
              <a:buFont typeface="Sora"/>
              <a:buNone/>
              <a:defRPr sz="1900">
                <a:latin typeface="Sora"/>
                <a:ea typeface="Sora"/>
                <a:cs typeface="Sora"/>
                <a:sym typeface="Sora"/>
              </a:defRPr>
            </a:lvl7pPr>
            <a:lvl8pPr lvl="7" algn="ctr" rtl="0">
              <a:lnSpc>
                <a:spcPct val="100000"/>
              </a:lnSpc>
              <a:spcBef>
                <a:spcPts val="0"/>
              </a:spcBef>
              <a:spcAft>
                <a:spcPts val="0"/>
              </a:spcAft>
              <a:buSzPts val="1900"/>
              <a:buFont typeface="Sora"/>
              <a:buNone/>
              <a:defRPr sz="1900">
                <a:latin typeface="Sora"/>
                <a:ea typeface="Sora"/>
                <a:cs typeface="Sora"/>
                <a:sym typeface="Sora"/>
              </a:defRPr>
            </a:lvl8pPr>
            <a:lvl9pPr lvl="8" algn="ctr" rtl="0">
              <a:lnSpc>
                <a:spcPct val="100000"/>
              </a:lnSpc>
              <a:spcBef>
                <a:spcPts val="0"/>
              </a:spcBef>
              <a:spcAft>
                <a:spcPts val="0"/>
              </a:spcAft>
              <a:buSzPts val="1900"/>
              <a:buFont typeface="Sora"/>
              <a:buNone/>
              <a:defRPr sz="1900">
                <a:latin typeface="Sora"/>
                <a:ea typeface="Sora"/>
                <a:cs typeface="Sora"/>
                <a:sym typeface="Sora"/>
              </a:defRPr>
            </a:lvl9pPr>
          </a:lstStyle>
          <a:p>
            <a:endParaRPr/>
          </a:p>
        </p:txBody>
      </p:sp>
      <p:sp>
        <p:nvSpPr>
          <p:cNvPr id="261" name="Google Shape;261;p17"/>
          <p:cNvSpPr txBox="1">
            <a:spLocks noGrp="1"/>
          </p:cNvSpPr>
          <p:nvPr>
            <p:ph type="subTitle" idx="5"/>
          </p:nvPr>
        </p:nvSpPr>
        <p:spPr>
          <a:xfrm>
            <a:off x="1299913" y="2427577"/>
            <a:ext cx="71289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9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1900"/>
              <a:buFont typeface="Sora"/>
              <a:buNone/>
              <a:defRPr sz="1900">
                <a:latin typeface="Sora"/>
                <a:ea typeface="Sora"/>
                <a:cs typeface="Sora"/>
                <a:sym typeface="Sora"/>
              </a:defRPr>
            </a:lvl2pPr>
            <a:lvl3pPr lvl="2" algn="ctr" rtl="0">
              <a:lnSpc>
                <a:spcPct val="100000"/>
              </a:lnSpc>
              <a:spcBef>
                <a:spcPts val="0"/>
              </a:spcBef>
              <a:spcAft>
                <a:spcPts val="0"/>
              </a:spcAft>
              <a:buSzPts val="1900"/>
              <a:buFont typeface="Sora"/>
              <a:buNone/>
              <a:defRPr sz="1900">
                <a:latin typeface="Sora"/>
                <a:ea typeface="Sora"/>
                <a:cs typeface="Sora"/>
                <a:sym typeface="Sora"/>
              </a:defRPr>
            </a:lvl3pPr>
            <a:lvl4pPr lvl="3" algn="ctr" rtl="0">
              <a:lnSpc>
                <a:spcPct val="100000"/>
              </a:lnSpc>
              <a:spcBef>
                <a:spcPts val="0"/>
              </a:spcBef>
              <a:spcAft>
                <a:spcPts val="0"/>
              </a:spcAft>
              <a:buSzPts val="1900"/>
              <a:buFont typeface="Sora"/>
              <a:buNone/>
              <a:defRPr sz="1900">
                <a:latin typeface="Sora"/>
                <a:ea typeface="Sora"/>
                <a:cs typeface="Sora"/>
                <a:sym typeface="Sora"/>
              </a:defRPr>
            </a:lvl4pPr>
            <a:lvl5pPr lvl="4" algn="ctr" rtl="0">
              <a:lnSpc>
                <a:spcPct val="100000"/>
              </a:lnSpc>
              <a:spcBef>
                <a:spcPts val="0"/>
              </a:spcBef>
              <a:spcAft>
                <a:spcPts val="0"/>
              </a:spcAft>
              <a:buSzPts val="1900"/>
              <a:buFont typeface="Sora"/>
              <a:buNone/>
              <a:defRPr sz="1900">
                <a:latin typeface="Sora"/>
                <a:ea typeface="Sora"/>
                <a:cs typeface="Sora"/>
                <a:sym typeface="Sora"/>
              </a:defRPr>
            </a:lvl5pPr>
            <a:lvl6pPr lvl="5" algn="ctr" rtl="0">
              <a:lnSpc>
                <a:spcPct val="100000"/>
              </a:lnSpc>
              <a:spcBef>
                <a:spcPts val="0"/>
              </a:spcBef>
              <a:spcAft>
                <a:spcPts val="0"/>
              </a:spcAft>
              <a:buSzPts val="1900"/>
              <a:buFont typeface="Sora"/>
              <a:buNone/>
              <a:defRPr sz="1900">
                <a:latin typeface="Sora"/>
                <a:ea typeface="Sora"/>
                <a:cs typeface="Sora"/>
                <a:sym typeface="Sora"/>
              </a:defRPr>
            </a:lvl6pPr>
            <a:lvl7pPr lvl="6" algn="ctr" rtl="0">
              <a:lnSpc>
                <a:spcPct val="100000"/>
              </a:lnSpc>
              <a:spcBef>
                <a:spcPts val="0"/>
              </a:spcBef>
              <a:spcAft>
                <a:spcPts val="0"/>
              </a:spcAft>
              <a:buSzPts val="1900"/>
              <a:buFont typeface="Sora"/>
              <a:buNone/>
              <a:defRPr sz="1900">
                <a:latin typeface="Sora"/>
                <a:ea typeface="Sora"/>
                <a:cs typeface="Sora"/>
                <a:sym typeface="Sora"/>
              </a:defRPr>
            </a:lvl7pPr>
            <a:lvl8pPr lvl="7" algn="ctr" rtl="0">
              <a:lnSpc>
                <a:spcPct val="100000"/>
              </a:lnSpc>
              <a:spcBef>
                <a:spcPts val="0"/>
              </a:spcBef>
              <a:spcAft>
                <a:spcPts val="0"/>
              </a:spcAft>
              <a:buSzPts val="1900"/>
              <a:buFont typeface="Sora"/>
              <a:buNone/>
              <a:defRPr sz="1900">
                <a:latin typeface="Sora"/>
                <a:ea typeface="Sora"/>
                <a:cs typeface="Sora"/>
                <a:sym typeface="Sora"/>
              </a:defRPr>
            </a:lvl8pPr>
            <a:lvl9pPr lvl="8" algn="ctr" rtl="0">
              <a:lnSpc>
                <a:spcPct val="100000"/>
              </a:lnSpc>
              <a:spcBef>
                <a:spcPts val="0"/>
              </a:spcBef>
              <a:spcAft>
                <a:spcPts val="0"/>
              </a:spcAft>
              <a:buSzPts val="1900"/>
              <a:buFont typeface="Sora"/>
              <a:buNone/>
              <a:defRPr sz="1900">
                <a:latin typeface="Sora"/>
                <a:ea typeface="Sora"/>
                <a:cs typeface="Sora"/>
                <a:sym typeface="Sora"/>
              </a:defRPr>
            </a:lvl9pPr>
          </a:lstStyle>
          <a:p>
            <a:endParaRPr/>
          </a:p>
        </p:txBody>
      </p:sp>
      <p:sp>
        <p:nvSpPr>
          <p:cNvPr id="262" name="Google Shape;262;p17"/>
          <p:cNvSpPr txBox="1">
            <a:spLocks noGrp="1"/>
          </p:cNvSpPr>
          <p:nvPr>
            <p:ph type="subTitle" idx="6"/>
          </p:nvPr>
        </p:nvSpPr>
        <p:spPr>
          <a:xfrm>
            <a:off x="1299905" y="3570004"/>
            <a:ext cx="71289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9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1900"/>
              <a:buFont typeface="Sora"/>
              <a:buNone/>
              <a:defRPr sz="1900">
                <a:latin typeface="Sora"/>
                <a:ea typeface="Sora"/>
                <a:cs typeface="Sora"/>
                <a:sym typeface="Sora"/>
              </a:defRPr>
            </a:lvl2pPr>
            <a:lvl3pPr lvl="2" algn="ctr" rtl="0">
              <a:lnSpc>
                <a:spcPct val="100000"/>
              </a:lnSpc>
              <a:spcBef>
                <a:spcPts val="0"/>
              </a:spcBef>
              <a:spcAft>
                <a:spcPts val="0"/>
              </a:spcAft>
              <a:buSzPts val="1900"/>
              <a:buFont typeface="Sora"/>
              <a:buNone/>
              <a:defRPr sz="1900">
                <a:latin typeface="Sora"/>
                <a:ea typeface="Sora"/>
                <a:cs typeface="Sora"/>
                <a:sym typeface="Sora"/>
              </a:defRPr>
            </a:lvl3pPr>
            <a:lvl4pPr lvl="3" algn="ctr" rtl="0">
              <a:lnSpc>
                <a:spcPct val="100000"/>
              </a:lnSpc>
              <a:spcBef>
                <a:spcPts val="0"/>
              </a:spcBef>
              <a:spcAft>
                <a:spcPts val="0"/>
              </a:spcAft>
              <a:buSzPts val="1900"/>
              <a:buFont typeface="Sora"/>
              <a:buNone/>
              <a:defRPr sz="1900">
                <a:latin typeface="Sora"/>
                <a:ea typeface="Sora"/>
                <a:cs typeface="Sora"/>
                <a:sym typeface="Sora"/>
              </a:defRPr>
            </a:lvl4pPr>
            <a:lvl5pPr lvl="4" algn="ctr" rtl="0">
              <a:lnSpc>
                <a:spcPct val="100000"/>
              </a:lnSpc>
              <a:spcBef>
                <a:spcPts val="0"/>
              </a:spcBef>
              <a:spcAft>
                <a:spcPts val="0"/>
              </a:spcAft>
              <a:buSzPts val="1900"/>
              <a:buFont typeface="Sora"/>
              <a:buNone/>
              <a:defRPr sz="1900">
                <a:latin typeface="Sora"/>
                <a:ea typeface="Sora"/>
                <a:cs typeface="Sora"/>
                <a:sym typeface="Sora"/>
              </a:defRPr>
            </a:lvl5pPr>
            <a:lvl6pPr lvl="5" algn="ctr" rtl="0">
              <a:lnSpc>
                <a:spcPct val="100000"/>
              </a:lnSpc>
              <a:spcBef>
                <a:spcPts val="0"/>
              </a:spcBef>
              <a:spcAft>
                <a:spcPts val="0"/>
              </a:spcAft>
              <a:buSzPts val="1900"/>
              <a:buFont typeface="Sora"/>
              <a:buNone/>
              <a:defRPr sz="1900">
                <a:latin typeface="Sora"/>
                <a:ea typeface="Sora"/>
                <a:cs typeface="Sora"/>
                <a:sym typeface="Sora"/>
              </a:defRPr>
            </a:lvl6pPr>
            <a:lvl7pPr lvl="6" algn="ctr" rtl="0">
              <a:lnSpc>
                <a:spcPct val="100000"/>
              </a:lnSpc>
              <a:spcBef>
                <a:spcPts val="0"/>
              </a:spcBef>
              <a:spcAft>
                <a:spcPts val="0"/>
              </a:spcAft>
              <a:buSzPts val="1900"/>
              <a:buFont typeface="Sora"/>
              <a:buNone/>
              <a:defRPr sz="1900">
                <a:latin typeface="Sora"/>
                <a:ea typeface="Sora"/>
                <a:cs typeface="Sora"/>
                <a:sym typeface="Sora"/>
              </a:defRPr>
            </a:lvl7pPr>
            <a:lvl8pPr lvl="7" algn="ctr" rtl="0">
              <a:lnSpc>
                <a:spcPct val="100000"/>
              </a:lnSpc>
              <a:spcBef>
                <a:spcPts val="0"/>
              </a:spcBef>
              <a:spcAft>
                <a:spcPts val="0"/>
              </a:spcAft>
              <a:buSzPts val="1900"/>
              <a:buFont typeface="Sora"/>
              <a:buNone/>
              <a:defRPr sz="1900">
                <a:latin typeface="Sora"/>
                <a:ea typeface="Sora"/>
                <a:cs typeface="Sora"/>
                <a:sym typeface="Sora"/>
              </a:defRPr>
            </a:lvl8pPr>
            <a:lvl9pPr lvl="8" algn="ctr" rtl="0">
              <a:lnSpc>
                <a:spcPct val="100000"/>
              </a:lnSpc>
              <a:spcBef>
                <a:spcPts val="0"/>
              </a:spcBef>
              <a:spcAft>
                <a:spcPts val="0"/>
              </a:spcAft>
              <a:buSzPts val="1900"/>
              <a:buFont typeface="Sora"/>
              <a:buNone/>
              <a:defRPr sz="1900">
                <a:latin typeface="Sora"/>
                <a:ea typeface="Sora"/>
                <a:cs typeface="Sora"/>
                <a:sym typeface="Sor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81"/>
        <p:cNvGrpSpPr/>
        <p:nvPr/>
      </p:nvGrpSpPr>
      <p:grpSpPr>
        <a:xfrm>
          <a:off x="0" y="0"/>
          <a:ext cx="0" cy="0"/>
          <a:chOff x="0" y="0"/>
          <a:chExt cx="0" cy="0"/>
        </a:xfrm>
      </p:grpSpPr>
      <p:pic>
        <p:nvPicPr>
          <p:cNvPr id="382" name="Google Shape;382;p24"/>
          <p:cNvPicPr preferRelativeResize="0"/>
          <p:nvPr/>
        </p:nvPicPr>
        <p:blipFill>
          <a:blip r:embed="rId2">
            <a:alphaModFix amt="57000"/>
          </a:blip>
          <a:stretch>
            <a:fillRect/>
          </a:stretch>
        </p:blipFill>
        <p:spPr>
          <a:xfrm flipH="1">
            <a:off x="0" y="0"/>
            <a:ext cx="9144000" cy="5143492"/>
          </a:xfrm>
          <a:prstGeom prst="rect">
            <a:avLst/>
          </a:prstGeom>
          <a:noFill/>
          <a:ln>
            <a:noFill/>
          </a:ln>
        </p:spPr>
      </p:pic>
      <p:grpSp>
        <p:nvGrpSpPr>
          <p:cNvPr id="383" name="Google Shape;383;p24"/>
          <p:cNvGrpSpPr/>
          <p:nvPr/>
        </p:nvGrpSpPr>
        <p:grpSpPr>
          <a:xfrm>
            <a:off x="107200" y="243275"/>
            <a:ext cx="8929550" cy="4708075"/>
            <a:chOff x="107200" y="243275"/>
            <a:chExt cx="8929550" cy="4708075"/>
          </a:xfrm>
        </p:grpSpPr>
        <p:grpSp>
          <p:nvGrpSpPr>
            <p:cNvPr id="384" name="Google Shape;384;p24"/>
            <p:cNvGrpSpPr/>
            <p:nvPr/>
          </p:nvGrpSpPr>
          <p:grpSpPr>
            <a:xfrm>
              <a:off x="107200" y="4836750"/>
              <a:ext cx="543900" cy="114600"/>
              <a:chOff x="107200" y="4836750"/>
              <a:chExt cx="543900" cy="114600"/>
            </a:xfrm>
          </p:grpSpPr>
          <p:sp>
            <p:nvSpPr>
              <p:cNvPr id="385" name="Google Shape;385;p24"/>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86" name="Google Shape;386;p24"/>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87" name="Google Shape;387;p24"/>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388" name="Google Shape;388;p24"/>
            <p:cNvGrpSpPr/>
            <p:nvPr/>
          </p:nvGrpSpPr>
          <p:grpSpPr>
            <a:xfrm>
              <a:off x="8492850" y="243275"/>
              <a:ext cx="543900" cy="114600"/>
              <a:chOff x="8492850" y="243275"/>
              <a:chExt cx="543900" cy="114600"/>
            </a:xfrm>
          </p:grpSpPr>
          <p:sp>
            <p:nvSpPr>
              <p:cNvPr id="389" name="Google Shape;389;p24"/>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90" name="Google Shape;390;p24"/>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91" name="Google Shape;391;p24"/>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392" name="Google Shape;392;p24"/>
          <p:cNvGrpSpPr/>
          <p:nvPr/>
        </p:nvGrpSpPr>
        <p:grpSpPr>
          <a:xfrm>
            <a:off x="-50" y="300575"/>
            <a:ext cx="9144050" cy="4593475"/>
            <a:chOff x="-50" y="300575"/>
            <a:chExt cx="9144050" cy="4593475"/>
          </a:xfrm>
        </p:grpSpPr>
        <p:cxnSp>
          <p:nvCxnSpPr>
            <p:cNvPr id="393" name="Google Shape;393;p24"/>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394" name="Google Shape;394;p24"/>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
    <p:spTree>
      <p:nvGrpSpPr>
        <p:cNvPr id="1" name="Shape 395"/>
        <p:cNvGrpSpPr/>
        <p:nvPr/>
      </p:nvGrpSpPr>
      <p:grpSpPr>
        <a:xfrm>
          <a:off x="0" y="0"/>
          <a:ext cx="0" cy="0"/>
          <a:chOff x="0" y="0"/>
          <a:chExt cx="0" cy="0"/>
        </a:xfrm>
      </p:grpSpPr>
      <p:pic>
        <p:nvPicPr>
          <p:cNvPr id="396" name="Google Shape;396;p25"/>
          <p:cNvPicPr preferRelativeResize="0"/>
          <p:nvPr/>
        </p:nvPicPr>
        <p:blipFill>
          <a:blip r:embed="rId2">
            <a:alphaModFix amt="50000"/>
          </a:blip>
          <a:stretch>
            <a:fillRect/>
          </a:stretch>
        </p:blipFill>
        <p:spPr>
          <a:xfrm flipH="1">
            <a:off x="0" y="0"/>
            <a:ext cx="9144000" cy="5143500"/>
          </a:xfrm>
          <a:prstGeom prst="rect">
            <a:avLst/>
          </a:prstGeom>
          <a:noFill/>
          <a:ln>
            <a:noFill/>
          </a:ln>
        </p:spPr>
      </p:pic>
      <p:grpSp>
        <p:nvGrpSpPr>
          <p:cNvPr id="397" name="Google Shape;397;p25"/>
          <p:cNvGrpSpPr/>
          <p:nvPr/>
        </p:nvGrpSpPr>
        <p:grpSpPr>
          <a:xfrm flipH="1">
            <a:off x="107200" y="243275"/>
            <a:ext cx="8929550" cy="4708075"/>
            <a:chOff x="107200" y="243275"/>
            <a:chExt cx="8929550" cy="4708075"/>
          </a:xfrm>
        </p:grpSpPr>
        <p:grpSp>
          <p:nvGrpSpPr>
            <p:cNvPr id="398" name="Google Shape;398;p25"/>
            <p:cNvGrpSpPr/>
            <p:nvPr/>
          </p:nvGrpSpPr>
          <p:grpSpPr>
            <a:xfrm>
              <a:off x="107200" y="4836750"/>
              <a:ext cx="543900" cy="114600"/>
              <a:chOff x="107200" y="4836750"/>
              <a:chExt cx="543900" cy="114600"/>
            </a:xfrm>
          </p:grpSpPr>
          <p:sp>
            <p:nvSpPr>
              <p:cNvPr id="399" name="Google Shape;399;p25"/>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00" name="Google Shape;400;p25"/>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01" name="Google Shape;401;p25"/>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402" name="Google Shape;402;p25"/>
            <p:cNvGrpSpPr/>
            <p:nvPr/>
          </p:nvGrpSpPr>
          <p:grpSpPr>
            <a:xfrm>
              <a:off x="8492850" y="243275"/>
              <a:ext cx="543900" cy="114600"/>
              <a:chOff x="8492850" y="243275"/>
              <a:chExt cx="543900" cy="114600"/>
            </a:xfrm>
          </p:grpSpPr>
          <p:sp>
            <p:nvSpPr>
              <p:cNvPr id="403" name="Google Shape;403;p25"/>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04" name="Google Shape;404;p25"/>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05" name="Google Shape;405;p25"/>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406" name="Google Shape;406;p25"/>
          <p:cNvGrpSpPr/>
          <p:nvPr/>
        </p:nvGrpSpPr>
        <p:grpSpPr>
          <a:xfrm flipH="1">
            <a:off x="-50" y="300575"/>
            <a:ext cx="9144050" cy="4593475"/>
            <a:chOff x="-50" y="300575"/>
            <a:chExt cx="9144050" cy="4593475"/>
          </a:xfrm>
        </p:grpSpPr>
        <p:cxnSp>
          <p:nvCxnSpPr>
            <p:cNvPr id="407" name="Google Shape;407;p25"/>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408" name="Google Shape;408;p25"/>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pic>
        <p:nvPicPr>
          <p:cNvPr id="25" name="Google Shape;25;p3"/>
          <p:cNvPicPr preferRelativeResize="0"/>
          <p:nvPr/>
        </p:nvPicPr>
        <p:blipFill rotWithShape="1">
          <a:blip r:embed="rId2">
            <a:alphaModFix amt="50000"/>
          </a:blip>
          <a:srcRect/>
          <a:stretch/>
        </p:blipFill>
        <p:spPr>
          <a:xfrm flipH="1">
            <a:off x="-50" y="0"/>
            <a:ext cx="9144000" cy="5143500"/>
          </a:xfrm>
          <a:prstGeom prst="rect">
            <a:avLst/>
          </a:prstGeom>
          <a:noFill/>
          <a:ln>
            <a:noFill/>
          </a:ln>
        </p:spPr>
      </p:pic>
      <p:grpSp>
        <p:nvGrpSpPr>
          <p:cNvPr id="26" name="Google Shape;26;p3"/>
          <p:cNvGrpSpPr/>
          <p:nvPr/>
        </p:nvGrpSpPr>
        <p:grpSpPr>
          <a:xfrm flipH="1">
            <a:off x="107200" y="243275"/>
            <a:ext cx="8929550" cy="4708075"/>
            <a:chOff x="107200" y="243275"/>
            <a:chExt cx="8929550" cy="4708075"/>
          </a:xfrm>
        </p:grpSpPr>
        <p:grpSp>
          <p:nvGrpSpPr>
            <p:cNvPr id="27" name="Google Shape;27;p3"/>
            <p:cNvGrpSpPr/>
            <p:nvPr/>
          </p:nvGrpSpPr>
          <p:grpSpPr>
            <a:xfrm>
              <a:off x="107200" y="4836750"/>
              <a:ext cx="543900" cy="114600"/>
              <a:chOff x="107200" y="4836750"/>
              <a:chExt cx="543900" cy="114600"/>
            </a:xfrm>
          </p:grpSpPr>
          <p:sp>
            <p:nvSpPr>
              <p:cNvPr id="28" name="Google Shape;28;p3"/>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9" name="Google Shape;29;p3"/>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0" name="Google Shape;30;p3"/>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31" name="Google Shape;31;p3"/>
            <p:cNvGrpSpPr/>
            <p:nvPr/>
          </p:nvGrpSpPr>
          <p:grpSpPr>
            <a:xfrm>
              <a:off x="8492850" y="243275"/>
              <a:ext cx="543900" cy="114600"/>
              <a:chOff x="8492850" y="243275"/>
              <a:chExt cx="543900" cy="114600"/>
            </a:xfrm>
          </p:grpSpPr>
          <p:sp>
            <p:nvSpPr>
              <p:cNvPr id="32" name="Google Shape;32;p3"/>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3" name="Google Shape;33;p3"/>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4" name="Google Shape;34;p3"/>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35" name="Google Shape;35;p3"/>
          <p:cNvGrpSpPr/>
          <p:nvPr/>
        </p:nvGrpSpPr>
        <p:grpSpPr>
          <a:xfrm flipH="1">
            <a:off x="-50" y="300575"/>
            <a:ext cx="9144050" cy="4593475"/>
            <a:chOff x="-50" y="300575"/>
            <a:chExt cx="9144050" cy="4593475"/>
          </a:xfrm>
        </p:grpSpPr>
        <p:cxnSp>
          <p:nvCxnSpPr>
            <p:cNvPr id="36" name="Google Shape;36;p3"/>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3"/>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
        <p:nvSpPr>
          <p:cNvPr id="38" name="Google Shape;38;p3"/>
          <p:cNvSpPr txBox="1">
            <a:spLocks noGrp="1"/>
          </p:cNvSpPr>
          <p:nvPr>
            <p:ph type="title"/>
          </p:nvPr>
        </p:nvSpPr>
        <p:spPr>
          <a:xfrm>
            <a:off x="820925" y="3657500"/>
            <a:ext cx="3943500" cy="951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39" name="Google Shape;39;p3"/>
          <p:cNvSpPr txBox="1">
            <a:spLocks noGrp="1"/>
          </p:cNvSpPr>
          <p:nvPr>
            <p:ph type="title" idx="2" hasCustomPrompt="1"/>
          </p:nvPr>
        </p:nvSpPr>
        <p:spPr>
          <a:xfrm>
            <a:off x="820925" y="976175"/>
            <a:ext cx="15816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5000"/>
              <a:buNone/>
              <a:defRPr sz="5000">
                <a:solidFill>
                  <a:schemeClr val="accent2"/>
                </a:solidFill>
              </a:defRPr>
            </a:lvl1pPr>
            <a:lvl2pPr lvl="1" algn="ctr" rtl="0">
              <a:spcBef>
                <a:spcPts val="0"/>
              </a:spcBef>
              <a:spcAft>
                <a:spcPts val="0"/>
              </a:spcAft>
              <a:buClr>
                <a:schemeClr val="lt1"/>
              </a:buClr>
              <a:buSzPts val="5000"/>
              <a:buNone/>
              <a:defRPr sz="5000">
                <a:solidFill>
                  <a:schemeClr val="lt1"/>
                </a:solidFill>
              </a:defRPr>
            </a:lvl2pPr>
            <a:lvl3pPr lvl="2" algn="ctr" rtl="0">
              <a:spcBef>
                <a:spcPts val="0"/>
              </a:spcBef>
              <a:spcAft>
                <a:spcPts val="0"/>
              </a:spcAft>
              <a:buClr>
                <a:schemeClr val="lt1"/>
              </a:buClr>
              <a:buSzPts val="5000"/>
              <a:buNone/>
              <a:defRPr sz="5000">
                <a:solidFill>
                  <a:schemeClr val="lt1"/>
                </a:solidFill>
              </a:defRPr>
            </a:lvl3pPr>
            <a:lvl4pPr lvl="3" algn="ctr" rtl="0">
              <a:spcBef>
                <a:spcPts val="0"/>
              </a:spcBef>
              <a:spcAft>
                <a:spcPts val="0"/>
              </a:spcAft>
              <a:buClr>
                <a:schemeClr val="lt1"/>
              </a:buClr>
              <a:buSzPts val="5000"/>
              <a:buNone/>
              <a:defRPr sz="5000">
                <a:solidFill>
                  <a:schemeClr val="lt1"/>
                </a:solidFill>
              </a:defRPr>
            </a:lvl4pPr>
            <a:lvl5pPr lvl="4" algn="ctr" rtl="0">
              <a:spcBef>
                <a:spcPts val="0"/>
              </a:spcBef>
              <a:spcAft>
                <a:spcPts val="0"/>
              </a:spcAft>
              <a:buClr>
                <a:schemeClr val="lt1"/>
              </a:buClr>
              <a:buSzPts val="5000"/>
              <a:buNone/>
              <a:defRPr sz="5000">
                <a:solidFill>
                  <a:schemeClr val="lt1"/>
                </a:solidFill>
              </a:defRPr>
            </a:lvl5pPr>
            <a:lvl6pPr lvl="5" algn="ctr" rtl="0">
              <a:spcBef>
                <a:spcPts val="0"/>
              </a:spcBef>
              <a:spcAft>
                <a:spcPts val="0"/>
              </a:spcAft>
              <a:buClr>
                <a:schemeClr val="lt1"/>
              </a:buClr>
              <a:buSzPts val="5000"/>
              <a:buNone/>
              <a:defRPr sz="5000">
                <a:solidFill>
                  <a:schemeClr val="lt1"/>
                </a:solidFill>
              </a:defRPr>
            </a:lvl6pPr>
            <a:lvl7pPr lvl="6" algn="ctr" rtl="0">
              <a:spcBef>
                <a:spcPts val="0"/>
              </a:spcBef>
              <a:spcAft>
                <a:spcPts val="0"/>
              </a:spcAft>
              <a:buClr>
                <a:schemeClr val="lt1"/>
              </a:buClr>
              <a:buSzPts val="5000"/>
              <a:buNone/>
              <a:defRPr sz="5000">
                <a:solidFill>
                  <a:schemeClr val="lt1"/>
                </a:solidFill>
              </a:defRPr>
            </a:lvl7pPr>
            <a:lvl8pPr lvl="7" algn="ctr" rtl="0">
              <a:spcBef>
                <a:spcPts val="0"/>
              </a:spcBef>
              <a:spcAft>
                <a:spcPts val="0"/>
              </a:spcAft>
              <a:buClr>
                <a:schemeClr val="lt1"/>
              </a:buClr>
              <a:buSzPts val="5000"/>
              <a:buNone/>
              <a:defRPr sz="5000">
                <a:solidFill>
                  <a:schemeClr val="lt1"/>
                </a:solidFill>
              </a:defRPr>
            </a:lvl8pPr>
            <a:lvl9pPr lvl="8" algn="ctr" rtl="0">
              <a:spcBef>
                <a:spcPts val="0"/>
              </a:spcBef>
              <a:spcAft>
                <a:spcPts val="0"/>
              </a:spcAft>
              <a:buClr>
                <a:schemeClr val="lt1"/>
              </a:buClr>
              <a:buSzPts val="5000"/>
              <a:buNone/>
              <a:defRPr sz="5000">
                <a:solidFill>
                  <a:schemeClr val="lt1"/>
                </a:solidFill>
              </a:defRPr>
            </a:lvl9pPr>
          </a:lstStyle>
          <a:p>
            <a:r>
              <a:t>xx%</a:t>
            </a:r>
          </a:p>
        </p:txBody>
      </p:sp>
      <p:sp>
        <p:nvSpPr>
          <p:cNvPr id="40" name="Google Shape;40;p3"/>
          <p:cNvSpPr>
            <a:spLocks noGrp="1"/>
          </p:cNvSpPr>
          <p:nvPr>
            <p:ph type="pic" idx="3"/>
          </p:nvPr>
        </p:nvSpPr>
        <p:spPr>
          <a:xfrm>
            <a:off x="5725550" y="535000"/>
            <a:ext cx="2703300" cy="40737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pic>
        <p:nvPicPr>
          <p:cNvPr id="58" name="Google Shape;58;p5"/>
          <p:cNvPicPr preferRelativeResize="0"/>
          <p:nvPr/>
        </p:nvPicPr>
        <p:blipFill>
          <a:blip r:embed="rId2">
            <a:alphaModFix amt="50000"/>
          </a:blip>
          <a:stretch>
            <a:fillRect/>
          </a:stretch>
        </p:blipFill>
        <p:spPr>
          <a:xfrm>
            <a:off x="0" y="0"/>
            <a:ext cx="9144000" cy="5143500"/>
          </a:xfrm>
          <a:prstGeom prst="rect">
            <a:avLst/>
          </a:prstGeom>
          <a:noFill/>
          <a:ln>
            <a:noFill/>
          </a:ln>
        </p:spPr>
      </p:pic>
      <p:grpSp>
        <p:nvGrpSpPr>
          <p:cNvPr id="59" name="Google Shape;59;p5"/>
          <p:cNvGrpSpPr/>
          <p:nvPr/>
        </p:nvGrpSpPr>
        <p:grpSpPr>
          <a:xfrm flipH="1">
            <a:off x="107200" y="243275"/>
            <a:ext cx="8929550" cy="4708075"/>
            <a:chOff x="107200" y="243275"/>
            <a:chExt cx="8929550" cy="4708075"/>
          </a:xfrm>
        </p:grpSpPr>
        <p:grpSp>
          <p:nvGrpSpPr>
            <p:cNvPr id="60" name="Google Shape;60;p5"/>
            <p:cNvGrpSpPr/>
            <p:nvPr/>
          </p:nvGrpSpPr>
          <p:grpSpPr>
            <a:xfrm>
              <a:off x="107200" y="4836750"/>
              <a:ext cx="543900" cy="114600"/>
              <a:chOff x="107200" y="4836750"/>
              <a:chExt cx="543900" cy="114600"/>
            </a:xfrm>
          </p:grpSpPr>
          <p:sp>
            <p:nvSpPr>
              <p:cNvPr id="61" name="Google Shape;61;p5"/>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2" name="Google Shape;62;p5"/>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3" name="Google Shape;63;p5"/>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64" name="Google Shape;64;p5"/>
            <p:cNvGrpSpPr/>
            <p:nvPr/>
          </p:nvGrpSpPr>
          <p:grpSpPr>
            <a:xfrm>
              <a:off x="8492850" y="243275"/>
              <a:ext cx="543900" cy="114600"/>
              <a:chOff x="8492850" y="243275"/>
              <a:chExt cx="543900" cy="114600"/>
            </a:xfrm>
          </p:grpSpPr>
          <p:sp>
            <p:nvSpPr>
              <p:cNvPr id="65" name="Google Shape;65;p5"/>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6" name="Google Shape;66;p5"/>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7" name="Google Shape;67;p5"/>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68" name="Google Shape;68;p5"/>
          <p:cNvGrpSpPr/>
          <p:nvPr/>
        </p:nvGrpSpPr>
        <p:grpSpPr>
          <a:xfrm flipH="1">
            <a:off x="-50" y="300575"/>
            <a:ext cx="9144050" cy="4593475"/>
            <a:chOff x="-50" y="300575"/>
            <a:chExt cx="9144050" cy="4593475"/>
          </a:xfrm>
        </p:grpSpPr>
        <p:cxnSp>
          <p:nvCxnSpPr>
            <p:cNvPr id="69" name="Google Shape;69;p5"/>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5"/>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
        <p:nvSpPr>
          <p:cNvPr id="71" name="Google Shape;71;p5"/>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2" name="Google Shape;72;p5"/>
          <p:cNvSpPr txBox="1">
            <a:spLocks noGrp="1"/>
          </p:cNvSpPr>
          <p:nvPr>
            <p:ph type="subTitle" idx="1"/>
          </p:nvPr>
        </p:nvSpPr>
        <p:spPr>
          <a:xfrm>
            <a:off x="5305842" y="2393476"/>
            <a:ext cx="2529600" cy="14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 name="Google Shape;73;p5"/>
          <p:cNvSpPr txBox="1">
            <a:spLocks noGrp="1"/>
          </p:cNvSpPr>
          <p:nvPr>
            <p:ph type="subTitle" idx="2"/>
          </p:nvPr>
        </p:nvSpPr>
        <p:spPr>
          <a:xfrm>
            <a:off x="1837813" y="2393475"/>
            <a:ext cx="2529600" cy="14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 name="Google Shape;74;p5"/>
          <p:cNvSpPr txBox="1">
            <a:spLocks noGrp="1"/>
          </p:cNvSpPr>
          <p:nvPr>
            <p:ph type="subTitle" idx="3"/>
          </p:nvPr>
        </p:nvSpPr>
        <p:spPr>
          <a:xfrm>
            <a:off x="1837813" y="1936275"/>
            <a:ext cx="2529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9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1900"/>
              <a:buFont typeface="Sora"/>
              <a:buNone/>
              <a:defRPr sz="1900">
                <a:latin typeface="Sora"/>
                <a:ea typeface="Sora"/>
                <a:cs typeface="Sora"/>
                <a:sym typeface="Sora"/>
              </a:defRPr>
            </a:lvl2pPr>
            <a:lvl3pPr lvl="2" algn="ctr" rtl="0">
              <a:lnSpc>
                <a:spcPct val="100000"/>
              </a:lnSpc>
              <a:spcBef>
                <a:spcPts val="0"/>
              </a:spcBef>
              <a:spcAft>
                <a:spcPts val="0"/>
              </a:spcAft>
              <a:buSzPts val="1900"/>
              <a:buFont typeface="Sora"/>
              <a:buNone/>
              <a:defRPr sz="1900">
                <a:latin typeface="Sora"/>
                <a:ea typeface="Sora"/>
                <a:cs typeface="Sora"/>
                <a:sym typeface="Sora"/>
              </a:defRPr>
            </a:lvl3pPr>
            <a:lvl4pPr lvl="3" algn="ctr" rtl="0">
              <a:lnSpc>
                <a:spcPct val="100000"/>
              </a:lnSpc>
              <a:spcBef>
                <a:spcPts val="0"/>
              </a:spcBef>
              <a:spcAft>
                <a:spcPts val="0"/>
              </a:spcAft>
              <a:buSzPts val="1900"/>
              <a:buFont typeface="Sora"/>
              <a:buNone/>
              <a:defRPr sz="1900">
                <a:latin typeface="Sora"/>
                <a:ea typeface="Sora"/>
                <a:cs typeface="Sora"/>
                <a:sym typeface="Sora"/>
              </a:defRPr>
            </a:lvl4pPr>
            <a:lvl5pPr lvl="4" algn="ctr" rtl="0">
              <a:lnSpc>
                <a:spcPct val="100000"/>
              </a:lnSpc>
              <a:spcBef>
                <a:spcPts val="0"/>
              </a:spcBef>
              <a:spcAft>
                <a:spcPts val="0"/>
              </a:spcAft>
              <a:buSzPts val="1900"/>
              <a:buFont typeface="Sora"/>
              <a:buNone/>
              <a:defRPr sz="1900">
                <a:latin typeface="Sora"/>
                <a:ea typeface="Sora"/>
                <a:cs typeface="Sora"/>
                <a:sym typeface="Sora"/>
              </a:defRPr>
            </a:lvl5pPr>
            <a:lvl6pPr lvl="5" algn="ctr" rtl="0">
              <a:lnSpc>
                <a:spcPct val="100000"/>
              </a:lnSpc>
              <a:spcBef>
                <a:spcPts val="0"/>
              </a:spcBef>
              <a:spcAft>
                <a:spcPts val="0"/>
              </a:spcAft>
              <a:buSzPts val="1900"/>
              <a:buFont typeface="Sora"/>
              <a:buNone/>
              <a:defRPr sz="1900">
                <a:latin typeface="Sora"/>
                <a:ea typeface="Sora"/>
                <a:cs typeface="Sora"/>
                <a:sym typeface="Sora"/>
              </a:defRPr>
            </a:lvl6pPr>
            <a:lvl7pPr lvl="6" algn="ctr" rtl="0">
              <a:lnSpc>
                <a:spcPct val="100000"/>
              </a:lnSpc>
              <a:spcBef>
                <a:spcPts val="0"/>
              </a:spcBef>
              <a:spcAft>
                <a:spcPts val="0"/>
              </a:spcAft>
              <a:buSzPts val="1900"/>
              <a:buFont typeface="Sora"/>
              <a:buNone/>
              <a:defRPr sz="1900">
                <a:latin typeface="Sora"/>
                <a:ea typeface="Sora"/>
                <a:cs typeface="Sora"/>
                <a:sym typeface="Sora"/>
              </a:defRPr>
            </a:lvl7pPr>
            <a:lvl8pPr lvl="7" algn="ctr" rtl="0">
              <a:lnSpc>
                <a:spcPct val="100000"/>
              </a:lnSpc>
              <a:spcBef>
                <a:spcPts val="0"/>
              </a:spcBef>
              <a:spcAft>
                <a:spcPts val="0"/>
              </a:spcAft>
              <a:buSzPts val="1900"/>
              <a:buFont typeface="Sora"/>
              <a:buNone/>
              <a:defRPr sz="1900">
                <a:latin typeface="Sora"/>
                <a:ea typeface="Sora"/>
                <a:cs typeface="Sora"/>
                <a:sym typeface="Sora"/>
              </a:defRPr>
            </a:lvl8pPr>
            <a:lvl9pPr lvl="8" algn="ctr" rtl="0">
              <a:lnSpc>
                <a:spcPct val="100000"/>
              </a:lnSpc>
              <a:spcBef>
                <a:spcPts val="0"/>
              </a:spcBef>
              <a:spcAft>
                <a:spcPts val="0"/>
              </a:spcAft>
              <a:buSzPts val="1900"/>
              <a:buFont typeface="Sora"/>
              <a:buNone/>
              <a:defRPr sz="1900">
                <a:latin typeface="Sora"/>
                <a:ea typeface="Sora"/>
                <a:cs typeface="Sora"/>
                <a:sym typeface="Sora"/>
              </a:defRPr>
            </a:lvl9pPr>
          </a:lstStyle>
          <a:p>
            <a:endParaRPr/>
          </a:p>
        </p:txBody>
      </p:sp>
      <p:sp>
        <p:nvSpPr>
          <p:cNvPr id="75" name="Google Shape;75;p5"/>
          <p:cNvSpPr txBox="1">
            <a:spLocks noGrp="1"/>
          </p:cNvSpPr>
          <p:nvPr>
            <p:ph type="subTitle" idx="4"/>
          </p:nvPr>
        </p:nvSpPr>
        <p:spPr>
          <a:xfrm>
            <a:off x="5305848" y="1936283"/>
            <a:ext cx="2529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9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1900"/>
              <a:buFont typeface="Sora"/>
              <a:buNone/>
              <a:defRPr sz="1900">
                <a:latin typeface="Sora"/>
                <a:ea typeface="Sora"/>
                <a:cs typeface="Sora"/>
                <a:sym typeface="Sora"/>
              </a:defRPr>
            </a:lvl2pPr>
            <a:lvl3pPr lvl="2" algn="ctr" rtl="0">
              <a:lnSpc>
                <a:spcPct val="100000"/>
              </a:lnSpc>
              <a:spcBef>
                <a:spcPts val="0"/>
              </a:spcBef>
              <a:spcAft>
                <a:spcPts val="0"/>
              </a:spcAft>
              <a:buSzPts val="1900"/>
              <a:buFont typeface="Sora"/>
              <a:buNone/>
              <a:defRPr sz="1900">
                <a:latin typeface="Sora"/>
                <a:ea typeface="Sora"/>
                <a:cs typeface="Sora"/>
                <a:sym typeface="Sora"/>
              </a:defRPr>
            </a:lvl3pPr>
            <a:lvl4pPr lvl="3" algn="ctr" rtl="0">
              <a:lnSpc>
                <a:spcPct val="100000"/>
              </a:lnSpc>
              <a:spcBef>
                <a:spcPts val="0"/>
              </a:spcBef>
              <a:spcAft>
                <a:spcPts val="0"/>
              </a:spcAft>
              <a:buSzPts val="1900"/>
              <a:buFont typeface="Sora"/>
              <a:buNone/>
              <a:defRPr sz="1900">
                <a:latin typeface="Sora"/>
                <a:ea typeface="Sora"/>
                <a:cs typeface="Sora"/>
                <a:sym typeface="Sora"/>
              </a:defRPr>
            </a:lvl4pPr>
            <a:lvl5pPr lvl="4" algn="ctr" rtl="0">
              <a:lnSpc>
                <a:spcPct val="100000"/>
              </a:lnSpc>
              <a:spcBef>
                <a:spcPts val="0"/>
              </a:spcBef>
              <a:spcAft>
                <a:spcPts val="0"/>
              </a:spcAft>
              <a:buSzPts val="1900"/>
              <a:buFont typeface="Sora"/>
              <a:buNone/>
              <a:defRPr sz="1900">
                <a:latin typeface="Sora"/>
                <a:ea typeface="Sora"/>
                <a:cs typeface="Sora"/>
                <a:sym typeface="Sora"/>
              </a:defRPr>
            </a:lvl5pPr>
            <a:lvl6pPr lvl="5" algn="ctr" rtl="0">
              <a:lnSpc>
                <a:spcPct val="100000"/>
              </a:lnSpc>
              <a:spcBef>
                <a:spcPts val="0"/>
              </a:spcBef>
              <a:spcAft>
                <a:spcPts val="0"/>
              </a:spcAft>
              <a:buSzPts val="1900"/>
              <a:buFont typeface="Sora"/>
              <a:buNone/>
              <a:defRPr sz="1900">
                <a:latin typeface="Sora"/>
                <a:ea typeface="Sora"/>
                <a:cs typeface="Sora"/>
                <a:sym typeface="Sora"/>
              </a:defRPr>
            </a:lvl6pPr>
            <a:lvl7pPr lvl="6" algn="ctr" rtl="0">
              <a:lnSpc>
                <a:spcPct val="100000"/>
              </a:lnSpc>
              <a:spcBef>
                <a:spcPts val="0"/>
              </a:spcBef>
              <a:spcAft>
                <a:spcPts val="0"/>
              </a:spcAft>
              <a:buSzPts val="1900"/>
              <a:buFont typeface="Sora"/>
              <a:buNone/>
              <a:defRPr sz="1900">
                <a:latin typeface="Sora"/>
                <a:ea typeface="Sora"/>
                <a:cs typeface="Sora"/>
                <a:sym typeface="Sora"/>
              </a:defRPr>
            </a:lvl7pPr>
            <a:lvl8pPr lvl="7" algn="ctr" rtl="0">
              <a:lnSpc>
                <a:spcPct val="100000"/>
              </a:lnSpc>
              <a:spcBef>
                <a:spcPts val="0"/>
              </a:spcBef>
              <a:spcAft>
                <a:spcPts val="0"/>
              </a:spcAft>
              <a:buSzPts val="1900"/>
              <a:buFont typeface="Sora"/>
              <a:buNone/>
              <a:defRPr sz="1900">
                <a:latin typeface="Sora"/>
                <a:ea typeface="Sora"/>
                <a:cs typeface="Sora"/>
                <a:sym typeface="Sora"/>
              </a:defRPr>
            </a:lvl8pPr>
            <a:lvl9pPr lvl="8" algn="ctr" rtl="0">
              <a:lnSpc>
                <a:spcPct val="100000"/>
              </a:lnSpc>
              <a:spcBef>
                <a:spcPts val="0"/>
              </a:spcBef>
              <a:spcAft>
                <a:spcPts val="0"/>
              </a:spcAft>
              <a:buSzPts val="1900"/>
              <a:buFont typeface="Sora"/>
              <a:buNone/>
              <a:defRPr sz="1900">
                <a:latin typeface="Sora"/>
                <a:ea typeface="Sora"/>
                <a:cs typeface="Sora"/>
                <a:sym typeface="Sor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pic>
        <p:nvPicPr>
          <p:cNvPr id="77" name="Google Shape;77;p6"/>
          <p:cNvPicPr preferRelativeResize="0"/>
          <p:nvPr/>
        </p:nvPicPr>
        <p:blipFill>
          <a:blip r:embed="rId2">
            <a:alphaModFix amt="57000"/>
          </a:blip>
          <a:stretch>
            <a:fillRect/>
          </a:stretch>
        </p:blipFill>
        <p:spPr>
          <a:xfrm flipH="1">
            <a:off x="0" y="0"/>
            <a:ext cx="9144000" cy="5143492"/>
          </a:xfrm>
          <a:prstGeom prst="rect">
            <a:avLst/>
          </a:prstGeom>
          <a:noFill/>
          <a:ln>
            <a:noFill/>
          </a:ln>
        </p:spPr>
      </p:pic>
      <p:grpSp>
        <p:nvGrpSpPr>
          <p:cNvPr id="78" name="Google Shape;78;p6"/>
          <p:cNvGrpSpPr/>
          <p:nvPr/>
        </p:nvGrpSpPr>
        <p:grpSpPr>
          <a:xfrm flipH="1">
            <a:off x="107200" y="243275"/>
            <a:ext cx="8929550" cy="4708075"/>
            <a:chOff x="107200" y="243275"/>
            <a:chExt cx="8929550" cy="4708075"/>
          </a:xfrm>
        </p:grpSpPr>
        <p:grpSp>
          <p:nvGrpSpPr>
            <p:cNvPr id="79" name="Google Shape;79;p6"/>
            <p:cNvGrpSpPr/>
            <p:nvPr/>
          </p:nvGrpSpPr>
          <p:grpSpPr>
            <a:xfrm>
              <a:off x="107200" y="4836750"/>
              <a:ext cx="543900" cy="114600"/>
              <a:chOff x="107200" y="4836750"/>
              <a:chExt cx="543900" cy="114600"/>
            </a:xfrm>
          </p:grpSpPr>
          <p:sp>
            <p:nvSpPr>
              <p:cNvPr id="80" name="Google Shape;80;p6"/>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81" name="Google Shape;81;p6"/>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82" name="Google Shape;82;p6"/>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83" name="Google Shape;83;p6"/>
            <p:cNvGrpSpPr/>
            <p:nvPr/>
          </p:nvGrpSpPr>
          <p:grpSpPr>
            <a:xfrm>
              <a:off x="8492850" y="243275"/>
              <a:ext cx="543900" cy="114600"/>
              <a:chOff x="8492850" y="243275"/>
              <a:chExt cx="543900" cy="114600"/>
            </a:xfrm>
          </p:grpSpPr>
          <p:sp>
            <p:nvSpPr>
              <p:cNvPr id="84" name="Google Shape;84;p6"/>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85" name="Google Shape;85;p6"/>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86" name="Google Shape;86;p6"/>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87" name="Google Shape;87;p6"/>
          <p:cNvGrpSpPr/>
          <p:nvPr/>
        </p:nvGrpSpPr>
        <p:grpSpPr>
          <a:xfrm flipH="1">
            <a:off x="-50" y="300575"/>
            <a:ext cx="9144050" cy="4593475"/>
            <a:chOff x="-50" y="300575"/>
            <a:chExt cx="9144050" cy="4593475"/>
          </a:xfrm>
        </p:grpSpPr>
        <p:cxnSp>
          <p:nvCxnSpPr>
            <p:cNvPr id="88" name="Google Shape;88;p6"/>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89" name="Google Shape;89;p6"/>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
        <p:nvSpPr>
          <p:cNvPr id="90" name="Google Shape;90;p6"/>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1"/>
        <p:cNvGrpSpPr/>
        <p:nvPr/>
      </p:nvGrpSpPr>
      <p:grpSpPr>
        <a:xfrm>
          <a:off x="0" y="0"/>
          <a:ext cx="0" cy="0"/>
          <a:chOff x="0" y="0"/>
          <a:chExt cx="0" cy="0"/>
        </a:xfrm>
      </p:grpSpPr>
      <p:pic>
        <p:nvPicPr>
          <p:cNvPr id="92" name="Google Shape;92;p7"/>
          <p:cNvPicPr preferRelativeResize="0"/>
          <p:nvPr/>
        </p:nvPicPr>
        <p:blipFill>
          <a:blip r:embed="rId2">
            <a:alphaModFix amt="50000"/>
          </a:blip>
          <a:stretch>
            <a:fillRect/>
          </a:stretch>
        </p:blipFill>
        <p:spPr>
          <a:xfrm>
            <a:off x="-2" y="0"/>
            <a:ext cx="9144005" cy="5143500"/>
          </a:xfrm>
          <a:prstGeom prst="rect">
            <a:avLst/>
          </a:prstGeom>
          <a:noFill/>
          <a:ln>
            <a:noFill/>
          </a:ln>
        </p:spPr>
      </p:pic>
      <p:grpSp>
        <p:nvGrpSpPr>
          <p:cNvPr id="93" name="Google Shape;93;p7"/>
          <p:cNvGrpSpPr/>
          <p:nvPr/>
        </p:nvGrpSpPr>
        <p:grpSpPr>
          <a:xfrm>
            <a:off x="107200" y="243275"/>
            <a:ext cx="8929550" cy="4708075"/>
            <a:chOff x="107200" y="243275"/>
            <a:chExt cx="8929550" cy="4708075"/>
          </a:xfrm>
        </p:grpSpPr>
        <p:grpSp>
          <p:nvGrpSpPr>
            <p:cNvPr id="94" name="Google Shape;94;p7"/>
            <p:cNvGrpSpPr/>
            <p:nvPr/>
          </p:nvGrpSpPr>
          <p:grpSpPr>
            <a:xfrm>
              <a:off x="107200" y="4836750"/>
              <a:ext cx="543900" cy="114600"/>
              <a:chOff x="107200" y="4836750"/>
              <a:chExt cx="543900" cy="114600"/>
            </a:xfrm>
          </p:grpSpPr>
          <p:sp>
            <p:nvSpPr>
              <p:cNvPr id="95" name="Google Shape;95;p7"/>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96" name="Google Shape;96;p7"/>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97" name="Google Shape;97;p7"/>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98" name="Google Shape;98;p7"/>
            <p:cNvGrpSpPr/>
            <p:nvPr/>
          </p:nvGrpSpPr>
          <p:grpSpPr>
            <a:xfrm>
              <a:off x="8492850" y="243275"/>
              <a:ext cx="543900" cy="114600"/>
              <a:chOff x="8492850" y="243275"/>
              <a:chExt cx="543900" cy="114600"/>
            </a:xfrm>
          </p:grpSpPr>
          <p:sp>
            <p:nvSpPr>
              <p:cNvPr id="99" name="Google Shape;99;p7"/>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00" name="Google Shape;100;p7"/>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01" name="Google Shape;101;p7"/>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102" name="Google Shape;102;p7"/>
          <p:cNvGrpSpPr/>
          <p:nvPr/>
        </p:nvGrpSpPr>
        <p:grpSpPr>
          <a:xfrm>
            <a:off x="-50" y="300575"/>
            <a:ext cx="9144050" cy="4593475"/>
            <a:chOff x="-50" y="300575"/>
            <a:chExt cx="9144050" cy="4593475"/>
          </a:xfrm>
        </p:grpSpPr>
        <p:cxnSp>
          <p:nvCxnSpPr>
            <p:cNvPr id="103" name="Google Shape;103;p7"/>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7"/>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
        <p:nvSpPr>
          <p:cNvPr id="105" name="Google Shape;105;p7"/>
          <p:cNvSpPr txBox="1">
            <a:spLocks noGrp="1"/>
          </p:cNvSpPr>
          <p:nvPr>
            <p:ph type="title"/>
          </p:nvPr>
        </p:nvSpPr>
        <p:spPr>
          <a:xfrm flipH="1">
            <a:off x="3736300" y="1413100"/>
            <a:ext cx="4692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7"/>
          <p:cNvSpPr txBox="1">
            <a:spLocks noGrp="1"/>
          </p:cNvSpPr>
          <p:nvPr>
            <p:ph type="body" idx="1"/>
          </p:nvPr>
        </p:nvSpPr>
        <p:spPr>
          <a:xfrm flipH="1">
            <a:off x="3736100" y="1985800"/>
            <a:ext cx="4692600" cy="1744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107" name="Google Shape;107;p7"/>
          <p:cNvSpPr>
            <a:spLocks noGrp="1"/>
          </p:cNvSpPr>
          <p:nvPr>
            <p:ph type="pic" idx="2"/>
          </p:nvPr>
        </p:nvSpPr>
        <p:spPr>
          <a:xfrm>
            <a:off x="715100" y="535000"/>
            <a:ext cx="2703300" cy="40737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8"/>
        <p:cNvGrpSpPr/>
        <p:nvPr/>
      </p:nvGrpSpPr>
      <p:grpSpPr>
        <a:xfrm>
          <a:off x="0" y="0"/>
          <a:ext cx="0" cy="0"/>
          <a:chOff x="0" y="0"/>
          <a:chExt cx="0" cy="0"/>
        </a:xfrm>
      </p:grpSpPr>
      <p:pic>
        <p:nvPicPr>
          <p:cNvPr id="109" name="Google Shape;109;p8"/>
          <p:cNvPicPr preferRelativeResize="0"/>
          <p:nvPr/>
        </p:nvPicPr>
        <p:blipFill>
          <a:blip r:embed="rId2">
            <a:alphaModFix amt="50000"/>
          </a:blip>
          <a:stretch>
            <a:fillRect/>
          </a:stretch>
        </p:blipFill>
        <p:spPr>
          <a:xfrm flipH="1">
            <a:off x="-2" y="0"/>
            <a:ext cx="9144005" cy="5143500"/>
          </a:xfrm>
          <a:prstGeom prst="rect">
            <a:avLst/>
          </a:prstGeom>
          <a:noFill/>
          <a:ln>
            <a:noFill/>
          </a:ln>
        </p:spPr>
      </p:pic>
      <p:grpSp>
        <p:nvGrpSpPr>
          <p:cNvPr id="110" name="Google Shape;110;p8"/>
          <p:cNvGrpSpPr/>
          <p:nvPr/>
        </p:nvGrpSpPr>
        <p:grpSpPr>
          <a:xfrm>
            <a:off x="107200" y="243275"/>
            <a:ext cx="8929550" cy="4708075"/>
            <a:chOff x="107200" y="243275"/>
            <a:chExt cx="8929550" cy="4708075"/>
          </a:xfrm>
        </p:grpSpPr>
        <p:grpSp>
          <p:nvGrpSpPr>
            <p:cNvPr id="111" name="Google Shape;111;p8"/>
            <p:cNvGrpSpPr/>
            <p:nvPr/>
          </p:nvGrpSpPr>
          <p:grpSpPr>
            <a:xfrm>
              <a:off x="107200" y="4836750"/>
              <a:ext cx="543900" cy="114600"/>
              <a:chOff x="107200" y="4836750"/>
              <a:chExt cx="543900" cy="114600"/>
            </a:xfrm>
          </p:grpSpPr>
          <p:sp>
            <p:nvSpPr>
              <p:cNvPr id="112" name="Google Shape;112;p8"/>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3" name="Google Shape;113;p8"/>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4" name="Google Shape;114;p8"/>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115" name="Google Shape;115;p8"/>
            <p:cNvGrpSpPr/>
            <p:nvPr/>
          </p:nvGrpSpPr>
          <p:grpSpPr>
            <a:xfrm>
              <a:off x="8492850" y="243275"/>
              <a:ext cx="543900" cy="114600"/>
              <a:chOff x="8492850" y="243275"/>
              <a:chExt cx="543900" cy="114600"/>
            </a:xfrm>
          </p:grpSpPr>
          <p:sp>
            <p:nvSpPr>
              <p:cNvPr id="116" name="Google Shape;116;p8"/>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7" name="Google Shape;117;p8"/>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8" name="Google Shape;118;p8"/>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119" name="Google Shape;119;p8"/>
          <p:cNvGrpSpPr/>
          <p:nvPr/>
        </p:nvGrpSpPr>
        <p:grpSpPr>
          <a:xfrm>
            <a:off x="-50" y="300575"/>
            <a:ext cx="9144050" cy="4593475"/>
            <a:chOff x="-50" y="300575"/>
            <a:chExt cx="9144050" cy="4593475"/>
          </a:xfrm>
        </p:grpSpPr>
        <p:cxnSp>
          <p:nvCxnSpPr>
            <p:cNvPr id="120" name="Google Shape;120;p8"/>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8"/>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
        <p:nvSpPr>
          <p:cNvPr id="122" name="Google Shape;122;p8"/>
          <p:cNvSpPr txBox="1">
            <a:spLocks noGrp="1"/>
          </p:cNvSpPr>
          <p:nvPr>
            <p:ph type="title"/>
          </p:nvPr>
        </p:nvSpPr>
        <p:spPr>
          <a:xfrm>
            <a:off x="2171700" y="1307100"/>
            <a:ext cx="48006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pic>
        <p:nvPicPr>
          <p:cNvPr id="124" name="Google Shape;124;p9"/>
          <p:cNvPicPr preferRelativeResize="0"/>
          <p:nvPr/>
        </p:nvPicPr>
        <p:blipFill>
          <a:blip r:embed="rId2">
            <a:alphaModFix amt="50000"/>
          </a:blip>
          <a:stretch>
            <a:fillRect/>
          </a:stretch>
        </p:blipFill>
        <p:spPr>
          <a:xfrm rot="10800000" flipH="1">
            <a:off x="-2" y="0"/>
            <a:ext cx="9144005" cy="5143500"/>
          </a:xfrm>
          <a:prstGeom prst="rect">
            <a:avLst/>
          </a:prstGeom>
          <a:noFill/>
          <a:ln>
            <a:noFill/>
          </a:ln>
        </p:spPr>
      </p:pic>
      <p:grpSp>
        <p:nvGrpSpPr>
          <p:cNvPr id="125" name="Google Shape;125;p9"/>
          <p:cNvGrpSpPr/>
          <p:nvPr/>
        </p:nvGrpSpPr>
        <p:grpSpPr>
          <a:xfrm flipH="1">
            <a:off x="107200" y="243275"/>
            <a:ext cx="8929550" cy="4708075"/>
            <a:chOff x="107200" y="243275"/>
            <a:chExt cx="8929550" cy="4708075"/>
          </a:xfrm>
        </p:grpSpPr>
        <p:grpSp>
          <p:nvGrpSpPr>
            <p:cNvPr id="126" name="Google Shape;126;p9"/>
            <p:cNvGrpSpPr/>
            <p:nvPr/>
          </p:nvGrpSpPr>
          <p:grpSpPr>
            <a:xfrm>
              <a:off x="107200" y="4836750"/>
              <a:ext cx="543900" cy="114600"/>
              <a:chOff x="107200" y="4836750"/>
              <a:chExt cx="543900" cy="114600"/>
            </a:xfrm>
          </p:grpSpPr>
          <p:sp>
            <p:nvSpPr>
              <p:cNvPr id="127" name="Google Shape;127;p9"/>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28" name="Google Shape;128;p9"/>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29" name="Google Shape;129;p9"/>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130" name="Google Shape;130;p9"/>
            <p:cNvGrpSpPr/>
            <p:nvPr/>
          </p:nvGrpSpPr>
          <p:grpSpPr>
            <a:xfrm>
              <a:off x="8492850" y="243275"/>
              <a:ext cx="543900" cy="114600"/>
              <a:chOff x="8492850" y="243275"/>
              <a:chExt cx="543900" cy="114600"/>
            </a:xfrm>
          </p:grpSpPr>
          <p:sp>
            <p:nvSpPr>
              <p:cNvPr id="131" name="Google Shape;131;p9"/>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32" name="Google Shape;132;p9"/>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33" name="Google Shape;133;p9"/>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134" name="Google Shape;134;p9"/>
          <p:cNvGrpSpPr/>
          <p:nvPr/>
        </p:nvGrpSpPr>
        <p:grpSpPr>
          <a:xfrm flipH="1">
            <a:off x="-50" y="300575"/>
            <a:ext cx="9144050" cy="4593475"/>
            <a:chOff x="-50" y="300575"/>
            <a:chExt cx="9144050" cy="4593475"/>
          </a:xfrm>
        </p:grpSpPr>
        <p:cxnSp>
          <p:nvCxnSpPr>
            <p:cNvPr id="135" name="Google Shape;135;p9"/>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9"/>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
        <p:nvSpPr>
          <p:cNvPr id="137" name="Google Shape;137;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8" name="Google Shape;138;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sp>
        <p:nvSpPr>
          <p:cNvPr id="140" name="Google Shape;140;p10"/>
          <p:cNvSpPr>
            <a:spLocks noGrp="1"/>
          </p:cNvSpPr>
          <p:nvPr>
            <p:ph type="pic" idx="2"/>
          </p:nvPr>
        </p:nvSpPr>
        <p:spPr>
          <a:xfrm>
            <a:off x="-6875" y="0"/>
            <a:ext cx="9144000" cy="5157300"/>
          </a:xfrm>
          <a:prstGeom prst="rect">
            <a:avLst/>
          </a:prstGeom>
          <a:noFill/>
          <a:ln>
            <a:noFill/>
          </a:ln>
        </p:spPr>
      </p:sp>
      <p:sp>
        <p:nvSpPr>
          <p:cNvPr id="141" name="Google Shape;141;p10"/>
          <p:cNvSpPr txBox="1">
            <a:spLocks noGrp="1"/>
          </p:cNvSpPr>
          <p:nvPr>
            <p:ph type="title"/>
          </p:nvPr>
        </p:nvSpPr>
        <p:spPr>
          <a:xfrm>
            <a:off x="720000" y="4038000"/>
            <a:ext cx="7704000" cy="572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2"/>
        <p:cNvGrpSpPr/>
        <p:nvPr/>
      </p:nvGrpSpPr>
      <p:grpSpPr>
        <a:xfrm>
          <a:off x="0" y="0"/>
          <a:ext cx="0" cy="0"/>
          <a:chOff x="0" y="0"/>
          <a:chExt cx="0" cy="0"/>
        </a:xfrm>
      </p:grpSpPr>
      <p:pic>
        <p:nvPicPr>
          <p:cNvPr id="143" name="Google Shape;143;p11"/>
          <p:cNvPicPr preferRelativeResize="0"/>
          <p:nvPr/>
        </p:nvPicPr>
        <p:blipFill rotWithShape="1">
          <a:blip r:embed="rId2">
            <a:alphaModFix amt="50000"/>
          </a:blip>
          <a:srcRect/>
          <a:stretch/>
        </p:blipFill>
        <p:spPr>
          <a:xfrm rot="10800000" flipH="1">
            <a:off x="-50" y="0"/>
            <a:ext cx="9144000" cy="5143500"/>
          </a:xfrm>
          <a:prstGeom prst="rect">
            <a:avLst/>
          </a:prstGeom>
          <a:noFill/>
          <a:ln>
            <a:noFill/>
          </a:ln>
        </p:spPr>
      </p:pic>
      <p:grpSp>
        <p:nvGrpSpPr>
          <p:cNvPr id="144" name="Google Shape;144;p11"/>
          <p:cNvGrpSpPr/>
          <p:nvPr/>
        </p:nvGrpSpPr>
        <p:grpSpPr>
          <a:xfrm>
            <a:off x="107200" y="243275"/>
            <a:ext cx="8929550" cy="4708075"/>
            <a:chOff x="107200" y="243275"/>
            <a:chExt cx="8929550" cy="4708075"/>
          </a:xfrm>
        </p:grpSpPr>
        <p:grpSp>
          <p:nvGrpSpPr>
            <p:cNvPr id="145" name="Google Shape;145;p11"/>
            <p:cNvGrpSpPr/>
            <p:nvPr/>
          </p:nvGrpSpPr>
          <p:grpSpPr>
            <a:xfrm>
              <a:off x="107200" y="4836750"/>
              <a:ext cx="543900" cy="114600"/>
              <a:chOff x="107200" y="4836750"/>
              <a:chExt cx="543900" cy="114600"/>
            </a:xfrm>
          </p:grpSpPr>
          <p:sp>
            <p:nvSpPr>
              <p:cNvPr id="146" name="Google Shape;146;p11"/>
              <p:cNvSpPr/>
              <p:nvPr/>
            </p:nvSpPr>
            <p:spPr>
              <a:xfrm flipH="1">
                <a:off x="5365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47" name="Google Shape;147;p11"/>
              <p:cNvSpPr/>
              <p:nvPr/>
            </p:nvSpPr>
            <p:spPr>
              <a:xfrm flipH="1">
                <a:off x="32185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48" name="Google Shape;148;p11"/>
              <p:cNvSpPr/>
              <p:nvPr/>
            </p:nvSpPr>
            <p:spPr>
              <a:xfrm flipH="1">
                <a:off x="107200" y="4836750"/>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149" name="Google Shape;149;p11"/>
            <p:cNvGrpSpPr/>
            <p:nvPr/>
          </p:nvGrpSpPr>
          <p:grpSpPr>
            <a:xfrm>
              <a:off x="8492850" y="243275"/>
              <a:ext cx="543900" cy="114600"/>
              <a:chOff x="8492850" y="243275"/>
              <a:chExt cx="543900" cy="114600"/>
            </a:xfrm>
          </p:grpSpPr>
          <p:sp>
            <p:nvSpPr>
              <p:cNvPr id="150" name="Google Shape;150;p11"/>
              <p:cNvSpPr/>
              <p:nvPr/>
            </p:nvSpPr>
            <p:spPr>
              <a:xfrm>
                <a:off x="84928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1" name="Google Shape;151;p11"/>
              <p:cNvSpPr/>
              <p:nvPr/>
            </p:nvSpPr>
            <p:spPr>
              <a:xfrm>
                <a:off x="870750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2" name="Google Shape;152;p11"/>
              <p:cNvSpPr/>
              <p:nvPr/>
            </p:nvSpPr>
            <p:spPr>
              <a:xfrm>
                <a:off x="8922150" y="243275"/>
                <a:ext cx="114600" cy="11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153" name="Google Shape;153;p11"/>
          <p:cNvGrpSpPr/>
          <p:nvPr/>
        </p:nvGrpSpPr>
        <p:grpSpPr>
          <a:xfrm>
            <a:off x="-50" y="300575"/>
            <a:ext cx="9144050" cy="4593475"/>
            <a:chOff x="-50" y="300575"/>
            <a:chExt cx="9144050" cy="4593475"/>
          </a:xfrm>
        </p:grpSpPr>
        <p:cxnSp>
          <p:nvCxnSpPr>
            <p:cNvPr id="154" name="Google Shape;154;p11"/>
            <p:cNvCxnSpPr/>
            <p:nvPr/>
          </p:nvCxnSpPr>
          <p:spPr>
            <a:xfrm rot="10800000">
              <a:off x="-50" y="300575"/>
              <a:ext cx="8485800" cy="0"/>
            </a:xfrm>
            <a:prstGeom prst="straightConnector1">
              <a:avLst/>
            </a:prstGeom>
            <a:noFill/>
            <a:ln w="9525" cap="flat" cmpd="sng">
              <a:solidFill>
                <a:schemeClr val="dk1"/>
              </a:solidFill>
              <a:prstDash val="solid"/>
              <a:round/>
              <a:headEnd type="none" w="med" len="med"/>
              <a:tailEnd type="none" w="med" len="med"/>
            </a:ln>
          </p:spPr>
        </p:cxnSp>
        <p:cxnSp>
          <p:nvCxnSpPr>
            <p:cNvPr id="155" name="Google Shape;155;p11"/>
            <p:cNvCxnSpPr/>
            <p:nvPr/>
          </p:nvCxnSpPr>
          <p:spPr>
            <a:xfrm>
              <a:off x="658200" y="4894050"/>
              <a:ext cx="8485800" cy="0"/>
            </a:xfrm>
            <a:prstGeom prst="straightConnector1">
              <a:avLst/>
            </a:prstGeom>
            <a:noFill/>
            <a:ln w="9525" cap="flat" cmpd="sng">
              <a:solidFill>
                <a:schemeClr val="dk1"/>
              </a:solidFill>
              <a:prstDash val="solid"/>
              <a:round/>
              <a:headEnd type="none" w="med" len="med"/>
              <a:tailEnd type="none" w="med" len="med"/>
            </a:ln>
          </p:spPr>
        </p:cxnSp>
      </p:grpSp>
      <p:sp>
        <p:nvSpPr>
          <p:cNvPr id="156" name="Google Shape;156;p11"/>
          <p:cNvSpPr txBox="1">
            <a:spLocks noGrp="1"/>
          </p:cNvSpPr>
          <p:nvPr>
            <p:ph type="title" hasCustomPrompt="1"/>
          </p:nvPr>
        </p:nvSpPr>
        <p:spPr>
          <a:xfrm>
            <a:off x="2298000" y="1459700"/>
            <a:ext cx="4707300" cy="12147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2"/>
              </a:buClr>
              <a:buSzPts val="6000"/>
              <a:buNone/>
              <a:defRPr sz="6000">
                <a:solidFill>
                  <a:schemeClr val="accent2"/>
                </a:solidFill>
              </a:defRPr>
            </a:lvl1pPr>
            <a:lvl2pPr lvl="1" algn="ctr">
              <a:spcBef>
                <a:spcPts val="0"/>
              </a:spcBef>
              <a:spcAft>
                <a:spcPts val="0"/>
              </a:spcAft>
              <a:buClr>
                <a:schemeClr val="accent2"/>
              </a:buClr>
              <a:buSzPts val="6000"/>
              <a:buNone/>
              <a:defRPr sz="6000">
                <a:solidFill>
                  <a:schemeClr val="accent2"/>
                </a:solidFill>
              </a:defRPr>
            </a:lvl2pPr>
            <a:lvl3pPr lvl="2" algn="ctr">
              <a:spcBef>
                <a:spcPts val="0"/>
              </a:spcBef>
              <a:spcAft>
                <a:spcPts val="0"/>
              </a:spcAft>
              <a:buClr>
                <a:schemeClr val="accent2"/>
              </a:buClr>
              <a:buSzPts val="6000"/>
              <a:buNone/>
              <a:defRPr sz="6000">
                <a:solidFill>
                  <a:schemeClr val="accent2"/>
                </a:solidFill>
              </a:defRPr>
            </a:lvl3pPr>
            <a:lvl4pPr lvl="3" algn="ctr">
              <a:spcBef>
                <a:spcPts val="0"/>
              </a:spcBef>
              <a:spcAft>
                <a:spcPts val="0"/>
              </a:spcAft>
              <a:buClr>
                <a:schemeClr val="accent2"/>
              </a:buClr>
              <a:buSzPts val="6000"/>
              <a:buNone/>
              <a:defRPr sz="6000">
                <a:solidFill>
                  <a:schemeClr val="accent2"/>
                </a:solidFill>
              </a:defRPr>
            </a:lvl4pPr>
            <a:lvl5pPr lvl="4" algn="ctr">
              <a:spcBef>
                <a:spcPts val="0"/>
              </a:spcBef>
              <a:spcAft>
                <a:spcPts val="0"/>
              </a:spcAft>
              <a:buClr>
                <a:schemeClr val="accent2"/>
              </a:buClr>
              <a:buSzPts val="6000"/>
              <a:buNone/>
              <a:defRPr sz="6000">
                <a:solidFill>
                  <a:schemeClr val="accent2"/>
                </a:solidFill>
              </a:defRPr>
            </a:lvl5pPr>
            <a:lvl6pPr lvl="5" algn="ctr">
              <a:spcBef>
                <a:spcPts val="0"/>
              </a:spcBef>
              <a:spcAft>
                <a:spcPts val="0"/>
              </a:spcAft>
              <a:buClr>
                <a:schemeClr val="accent2"/>
              </a:buClr>
              <a:buSzPts val="6000"/>
              <a:buNone/>
              <a:defRPr sz="6000">
                <a:solidFill>
                  <a:schemeClr val="accent2"/>
                </a:solidFill>
              </a:defRPr>
            </a:lvl6pPr>
            <a:lvl7pPr lvl="6" algn="ctr">
              <a:spcBef>
                <a:spcPts val="0"/>
              </a:spcBef>
              <a:spcAft>
                <a:spcPts val="0"/>
              </a:spcAft>
              <a:buClr>
                <a:schemeClr val="accent2"/>
              </a:buClr>
              <a:buSzPts val="6000"/>
              <a:buNone/>
              <a:defRPr sz="6000">
                <a:solidFill>
                  <a:schemeClr val="accent2"/>
                </a:solidFill>
              </a:defRPr>
            </a:lvl7pPr>
            <a:lvl8pPr lvl="7" algn="ctr">
              <a:spcBef>
                <a:spcPts val="0"/>
              </a:spcBef>
              <a:spcAft>
                <a:spcPts val="0"/>
              </a:spcAft>
              <a:buClr>
                <a:schemeClr val="accent2"/>
              </a:buClr>
              <a:buSzPts val="6000"/>
              <a:buNone/>
              <a:defRPr sz="6000">
                <a:solidFill>
                  <a:schemeClr val="accent2"/>
                </a:solidFill>
              </a:defRPr>
            </a:lvl8pPr>
            <a:lvl9pPr lvl="8" algn="ctr">
              <a:spcBef>
                <a:spcPts val="0"/>
              </a:spcBef>
              <a:spcAft>
                <a:spcPts val="0"/>
              </a:spcAft>
              <a:buClr>
                <a:schemeClr val="accent2"/>
              </a:buClr>
              <a:buSzPts val="6000"/>
              <a:buNone/>
              <a:defRPr sz="6000">
                <a:solidFill>
                  <a:schemeClr val="accent2"/>
                </a:solidFill>
              </a:defRPr>
            </a:lvl9pPr>
          </a:lstStyle>
          <a:p>
            <a:r>
              <a:t>xx%</a:t>
            </a:r>
          </a:p>
        </p:txBody>
      </p:sp>
      <p:sp>
        <p:nvSpPr>
          <p:cNvPr id="157" name="Google Shape;157;p11"/>
          <p:cNvSpPr txBox="1">
            <a:spLocks noGrp="1"/>
          </p:cNvSpPr>
          <p:nvPr>
            <p:ph type="subTitle" idx="1"/>
          </p:nvPr>
        </p:nvSpPr>
        <p:spPr>
          <a:xfrm>
            <a:off x="2298000" y="2698575"/>
            <a:ext cx="4707300" cy="9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2"/>
              </a:buClr>
              <a:buSzPts val="1200"/>
              <a:buFont typeface="Instrument Sans"/>
              <a:buChar char="○"/>
              <a:defRPr sz="1200">
                <a:solidFill>
                  <a:schemeClr val="dk1"/>
                </a:solidFill>
                <a:latin typeface="Instrument Sans"/>
                <a:ea typeface="Instrument Sans"/>
                <a:cs typeface="Instrument Sans"/>
                <a:sym typeface="Instrument Sans"/>
              </a:defRPr>
            </a:lvl1pPr>
            <a:lvl2pPr marL="914400" lvl="1" indent="-304800">
              <a:lnSpc>
                <a:spcPct val="100000"/>
              </a:lnSpc>
              <a:spcBef>
                <a:spcPts val="0"/>
              </a:spcBef>
              <a:spcAft>
                <a:spcPts val="0"/>
              </a:spcAft>
              <a:buClr>
                <a:schemeClr val="accent2"/>
              </a:buClr>
              <a:buSzPts val="1200"/>
              <a:buFont typeface="Instrument Sans"/>
              <a:buChar char="○"/>
              <a:defRPr sz="1200">
                <a:solidFill>
                  <a:schemeClr val="dk1"/>
                </a:solidFill>
                <a:latin typeface="Instrument Sans"/>
                <a:ea typeface="Instrument Sans"/>
                <a:cs typeface="Instrument Sans"/>
                <a:sym typeface="Instrument Sans"/>
              </a:defRPr>
            </a:lvl2pPr>
            <a:lvl3pPr marL="1371600" lvl="2"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3pPr>
            <a:lvl4pPr marL="1828800" lvl="3"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4pPr>
            <a:lvl5pPr marL="2286000" lvl="4"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5pPr>
            <a:lvl6pPr marL="2743200" lvl="5"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6pPr>
            <a:lvl7pPr marL="3200400" lvl="6"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7pPr>
            <a:lvl8pPr marL="3657600" lvl="7"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8pPr>
            <a:lvl9pPr marL="4114800" lvl="8" indent="-304800">
              <a:lnSpc>
                <a:spcPct val="100000"/>
              </a:lnSpc>
              <a:spcBef>
                <a:spcPts val="0"/>
              </a:spcBef>
              <a:spcAft>
                <a:spcPts val="0"/>
              </a:spcAft>
              <a:buClr>
                <a:schemeClr val="dk1"/>
              </a:buClr>
              <a:buSzPts val="1200"/>
              <a:buFont typeface="Instrument Sans"/>
              <a:buChar char="■"/>
              <a:defRPr sz="1200">
                <a:solidFill>
                  <a:schemeClr val="dk1"/>
                </a:solidFill>
                <a:latin typeface="Instrument Sans"/>
                <a:ea typeface="Instrument Sans"/>
                <a:cs typeface="Instrument Sans"/>
                <a:sym typeface="Instrumen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3" r:id="rId11"/>
    <p:sldLayoutId id="2147483670" r:id="rId12"/>
    <p:sldLayoutId id="214748367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9"/>
          <p:cNvSpPr txBox="1">
            <a:spLocks noGrp="1"/>
          </p:cNvSpPr>
          <p:nvPr>
            <p:ph type="ctrTitle"/>
          </p:nvPr>
        </p:nvSpPr>
        <p:spPr>
          <a:xfrm>
            <a:off x="822829" y="645817"/>
            <a:ext cx="8032036" cy="11552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4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GB" sz="4400" dirty="0">
                <a:solidFill>
                  <a:schemeClr val="accent2"/>
                </a:solidFill>
                <a:effectLst>
                  <a:outerShdw blurRad="38100" dist="38100" dir="2700000" algn="tl">
                    <a:srgbClr val="000000">
                      <a:alpha val="43137"/>
                    </a:srgbClr>
                  </a:outerShdw>
                </a:effectLst>
                <a:latin typeface="Segoe Script" panose="030B0504020000000003" pitchFamily="66" charset="0"/>
                <a:cs typeface="Times New Roman" panose="02020603050405020304" pitchFamily="18" charset="0"/>
              </a:rPr>
              <a:t>EASYWALK</a:t>
            </a:r>
            <a:br>
              <a:rPr lang="en-GB" sz="4400" dirty="0">
                <a:solidFill>
                  <a:schemeClr val="accent2"/>
                </a:solidFill>
                <a:effectLst>
                  <a:outerShdw blurRad="38100" dist="38100" dir="2700000" algn="tl">
                    <a:srgbClr val="000000">
                      <a:alpha val="43137"/>
                    </a:srgbClr>
                  </a:outerShdw>
                </a:effectLst>
                <a:latin typeface="Segoe Script" panose="030B0504020000000003" pitchFamily="66" charset="0"/>
                <a:cs typeface="Times New Roman" panose="02020603050405020304" pitchFamily="18" charset="0"/>
              </a:rPr>
            </a:br>
            <a:r>
              <a:rPr lang="en-GB" sz="28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[SMART CANE FOR VISUALLY IMPAIRED]</a:t>
            </a:r>
            <a:endParaRPr lang="en-IN" sz="28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21" name="Google Shape;421;p29"/>
          <p:cNvCxnSpPr/>
          <p:nvPr/>
        </p:nvCxnSpPr>
        <p:spPr>
          <a:xfrm>
            <a:off x="715100" y="976175"/>
            <a:ext cx="0" cy="190320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A877B71F-5554-59A4-ADE6-391166144B92}"/>
              </a:ext>
            </a:extLst>
          </p:cNvPr>
          <p:cNvSpPr txBox="1"/>
          <p:nvPr/>
        </p:nvSpPr>
        <p:spPr>
          <a:xfrm>
            <a:off x="5022422" y="2879375"/>
            <a:ext cx="3832443" cy="1531445"/>
          </a:xfrm>
          <a:prstGeom prst="rect">
            <a:avLst/>
          </a:prstGeom>
          <a:noFill/>
        </p:spPr>
        <p:txBody>
          <a:bodyPr wrap="square">
            <a:spAutoFit/>
          </a:bodyPr>
          <a:lstStyle/>
          <a:p>
            <a:pPr>
              <a:lnSpc>
                <a:spcPts val="4060"/>
              </a:lnSpc>
            </a:pPr>
            <a:r>
              <a:rPr lang="en-US" sz="2000" b="1" dirty="0">
                <a:solidFill>
                  <a:srgbClr val="000000"/>
                </a:solidFill>
                <a:latin typeface="Gabriola" panose="04040605051002020D02" pitchFamily="82" charset="0"/>
              </a:rPr>
              <a:t>BATCH</a:t>
            </a:r>
            <a:r>
              <a:rPr lang="en-US" sz="2000" dirty="0">
                <a:solidFill>
                  <a:srgbClr val="000000"/>
                </a:solidFill>
                <a:latin typeface="Gabriola" panose="04040605051002020D02" pitchFamily="82" charset="0"/>
              </a:rPr>
              <a:t>: A3</a:t>
            </a:r>
          </a:p>
          <a:p>
            <a:pPr>
              <a:lnSpc>
                <a:spcPct val="150000"/>
              </a:lnSpc>
            </a:pPr>
            <a:r>
              <a:rPr lang="en-US" sz="2000" b="1" dirty="0">
                <a:solidFill>
                  <a:srgbClr val="000000"/>
                </a:solidFill>
                <a:latin typeface="Gabriola" panose="04040605051002020D02" pitchFamily="82" charset="0"/>
              </a:rPr>
              <a:t>GUIDE</a:t>
            </a:r>
            <a:r>
              <a:rPr lang="en-US" sz="2000" dirty="0">
                <a:solidFill>
                  <a:srgbClr val="000000"/>
                </a:solidFill>
                <a:latin typeface="Gabriola" panose="04040605051002020D02" pitchFamily="82" charset="0"/>
              </a:rPr>
              <a:t>: DR. SANGEETHA KALYANIRAMAN</a:t>
            </a:r>
          </a:p>
          <a:p>
            <a:pPr>
              <a:lnSpc>
                <a:spcPts val="4060"/>
              </a:lnSpc>
            </a:pPr>
            <a:r>
              <a:rPr lang="en-US" sz="2000" b="1" dirty="0">
                <a:solidFill>
                  <a:srgbClr val="000000"/>
                </a:solidFill>
                <a:latin typeface="Gabriola" panose="04040605051002020D02" pitchFamily="82" charset="0"/>
              </a:rPr>
              <a:t>DOMAIN</a:t>
            </a:r>
            <a:r>
              <a:rPr lang="en-US" sz="2000" dirty="0">
                <a:solidFill>
                  <a:srgbClr val="000000"/>
                </a:solidFill>
                <a:latin typeface="Gabriola" panose="04040605051002020D02" pitchFamily="82" charset="0"/>
              </a:rPr>
              <a:t>: INTERNET OF THINGS</a:t>
            </a:r>
          </a:p>
        </p:txBody>
      </p:sp>
      <p:sp>
        <p:nvSpPr>
          <p:cNvPr id="7" name="TextBox 6">
            <a:extLst>
              <a:ext uri="{FF2B5EF4-FFF2-40B4-BE49-F238E27FC236}">
                <a16:creationId xmlns:a16="http://schemas.microsoft.com/office/drawing/2014/main" id="{942644A4-8616-30AD-264C-67FEB6CD0552}"/>
              </a:ext>
            </a:extLst>
          </p:cNvPr>
          <p:cNvSpPr txBox="1"/>
          <p:nvPr/>
        </p:nvSpPr>
        <p:spPr>
          <a:xfrm>
            <a:off x="1083651" y="1856210"/>
            <a:ext cx="7713799" cy="1023165"/>
          </a:xfrm>
          <a:prstGeom prst="rect">
            <a:avLst/>
          </a:prstGeom>
          <a:noFill/>
        </p:spPr>
        <p:txBody>
          <a:bodyPr wrap="square">
            <a:spAutoFit/>
          </a:bodyPr>
          <a:lstStyle/>
          <a:p>
            <a:pPr>
              <a:lnSpc>
                <a:spcPct val="150000"/>
              </a:lnSpc>
            </a:pPr>
            <a:r>
              <a:rPr lang="en-US" sz="1400" b="1" dirty="0">
                <a:solidFill>
                  <a:srgbClr val="000000"/>
                </a:solidFill>
                <a:latin typeface="Times New Roman" panose="02020603050405020304" pitchFamily="18" charset="0"/>
                <a:cs typeface="Times New Roman" panose="02020603050405020304" pitchFamily="18" charset="0"/>
              </a:rPr>
              <a:t>SDG 0</a:t>
            </a:r>
            <a:r>
              <a:rPr lang="en-US" b="1" dirty="0">
                <a:latin typeface="Times New Roman" panose="02020603050405020304" pitchFamily="18" charset="0"/>
                <a:cs typeface="Times New Roman" panose="02020603050405020304" pitchFamily="18" charset="0"/>
              </a:rPr>
              <a:t>3</a:t>
            </a:r>
            <a:r>
              <a:rPr lang="en-US" sz="1400" b="1" dirty="0">
                <a:solidFill>
                  <a:srgbClr val="000000"/>
                </a:solidFill>
                <a:latin typeface="Times New Roman" panose="02020603050405020304" pitchFamily="18" charset="0"/>
                <a:cs typeface="Times New Roman" panose="02020603050405020304" pitchFamily="18" charset="0"/>
              </a:rPr>
              <a:t>: Good Health and Well-being</a:t>
            </a:r>
            <a:r>
              <a:rPr lang="en-US" sz="1400" dirty="0">
                <a:solidFill>
                  <a:srgbClr val="000000"/>
                </a:solidFill>
                <a:latin typeface="Times New Roman" panose="02020603050405020304" pitchFamily="18" charset="0"/>
                <a:cs typeface="Times New Roman" panose="02020603050405020304" pitchFamily="18" charset="0"/>
              </a:rPr>
              <a:t>- </a:t>
            </a:r>
            <a:r>
              <a:rPr lang="en-GB" sz="1400" dirty="0">
                <a:solidFill>
                  <a:srgbClr val="000000"/>
                </a:solidFill>
                <a:latin typeface="Times New Roman" panose="02020603050405020304" pitchFamily="18" charset="0"/>
                <a:cs typeface="Times New Roman" panose="02020603050405020304" pitchFamily="18" charset="0"/>
              </a:rPr>
              <a:t>This innovative tool not only promotes physical well-being by enhancing safety but also fosters mental health by instilling confidence and independence in navigating daily surroundings.</a:t>
            </a:r>
            <a:endParaRPr lang="en-US" sz="1400" dirty="0">
              <a:solidFill>
                <a:srgbClr val="0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E85471A-D555-89F3-8C9E-85F607FDFC93}"/>
              </a:ext>
            </a:extLst>
          </p:cNvPr>
          <p:cNvSpPr txBox="1"/>
          <p:nvPr/>
        </p:nvSpPr>
        <p:spPr>
          <a:xfrm>
            <a:off x="822829" y="2885134"/>
            <a:ext cx="3667300" cy="1880900"/>
          </a:xfrm>
          <a:prstGeom prst="rect">
            <a:avLst/>
          </a:prstGeom>
          <a:noFill/>
        </p:spPr>
        <p:txBody>
          <a:bodyPr wrap="square">
            <a:spAutoFit/>
          </a:bodyPr>
          <a:lstStyle/>
          <a:p>
            <a:pPr>
              <a:lnSpc>
                <a:spcPct val="150000"/>
              </a:lnSpc>
            </a:pPr>
            <a:r>
              <a:rPr lang="en-US" sz="2000" b="1" dirty="0">
                <a:solidFill>
                  <a:srgbClr val="000000"/>
                </a:solidFill>
                <a:latin typeface="Gabriola" panose="04040605051002020D02" pitchFamily="82" charset="0"/>
              </a:rPr>
              <a:t>TEAM MEMBERS:</a:t>
            </a:r>
          </a:p>
          <a:p>
            <a:pPr>
              <a:lnSpc>
                <a:spcPct val="150000"/>
              </a:lnSpc>
            </a:pPr>
            <a:r>
              <a:rPr lang="en-US" sz="2000" dirty="0">
                <a:solidFill>
                  <a:srgbClr val="000000"/>
                </a:solidFill>
                <a:latin typeface="Gabriola" panose="04040605051002020D02" pitchFamily="82" charset="0"/>
              </a:rPr>
              <a:t>ARCHANA G - </a:t>
            </a:r>
            <a:r>
              <a:rPr lang="en-US" sz="1600" dirty="0">
                <a:solidFill>
                  <a:srgbClr val="000000"/>
                </a:solidFill>
                <a:latin typeface="Times New Roman" panose="02020603050405020304" pitchFamily="18" charset="0"/>
                <a:cs typeface="Times New Roman" panose="02020603050405020304" pitchFamily="18" charset="0"/>
              </a:rPr>
              <a:t>211420104022</a:t>
            </a:r>
            <a:endParaRPr lang="en-US" sz="2000" dirty="0">
              <a:solidFill>
                <a:srgbClr val="000000"/>
              </a:solidFill>
              <a:latin typeface="Times New Roman" panose="02020603050405020304" pitchFamily="18" charset="0"/>
              <a:cs typeface="Times New Roman" panose="02020603050405020304" pitchFamily="18" charset="0"/>
            </a:endParaRPr>
          </a:p>
          <a:p>
            <a:pPr>
              <a:lnSpc>
                <a:spcPct val="150000"/>
              </a:lnSpc>
            </a:pPr>
            <a:r>
              <a:rPr lang="en-US" sz="2000" dirty="0">
                <a:solidFill>
                  <a:srgbClr val="000000"/>
                </a:solidFill>
                <a:latin typeface="Gabriola" panose="04040605051002020D02" pitchFamily="82" charset="0"/>
              </a:rPr>
              <a:t>ANUDHARSHNI M P - </a:t>
            </a: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211420104020</a:t>
            </a:r>
            <a:endParaRPr lang="en-US" sz="2000" dirty="0">
              <a:solidFill>
                <a:srgbClr val="000000"/>
              </a:solidFill>
              <a:latin typeface="Times New Roman" panose="02020603050405020304" pitchFamily="18" charset="0"/>
              <a:cs typeface="Times New Roman" panose="02020603050405020304" pitchFamily="18" charset="0"/>
            </a:endParaRPr>
          </a:p>
          <a:p>
            <a:pPr>
              <a:lnSpc>
                <a:spcPct val="150000"/>
              </a:lnSpc>
            </a:pPr>
            <a:r>
              <a:rPr lang="en-US" sz="2000" dirty="0">
                <a:solidFill>
                  <a:srgbClr val="000000"/>
                </a:solidFill>
                <a:latin typeface="Gabriola" panose="04040605051002020D02" pitchFamily="82" charset="0"/>
              </a:rPr>
              <a:t>BRINDHA C S - </a:t>
            </a: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211420104044</a:t>
            </a:r>
            <a:endParaRPr 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cxnSp>
        <p:nvCxnSpPr>
          <p:cNvPr id="457" name="Google Shape;457;p32"/>
          <p:cNvCxnSpPr/>
          <p:nvPr/>
        </p:nvCxnSpPr>
        <p:spPr>
          <a:xfrm>
            <a:off x="715100" y="976175"/>
            <a:ext cx="0" cy="898500"/>
          </a:xfrm>
          <a:prstGeom prst="straightConnector1">
            <a:avLst/>
          </a:prstGeom>
          <a:noFill/>
          <a:ln w="9525" cap="flat" cmpd="sng">
            <a:solidFill>
              <a:schemeClr val="dk1"/>
            </a:solidFill>
            <a:prstDash val="solid"/>
            <a:round/>
            <a:headEnd type="none" w="med" len="med"/>
            <a:tailEnd type="none" w="med" len="med"/>
          </a:ln>
        </p:spPr>
      </p:cxnSp>
      <p:sp>
        <p:nvSpPr>
          <p:cNvPr id="13" name="TextBox 12">
            <a:extLst>
              <a:ext uri="{FF2B5EF4-FFF2-40B4-BE49-F238E27FC236}">
                <a16:creationId xmlns:a16="http://schemas.microsoft.com/office/drawing/2014/main" id="{13107A07-5B92-D1B6-C87C-17C3CF72C8BF}"/>
              </a:ext>
            </a:extLst>
          </p:cNvPr>
          <p:cNvSpPr txBox="1"/>
          <p:nvPr/>
        </p:nvSpPr>
        <p:spPr>
          <a:xfrm>
            <a:off x="2883742" y="634188"/>
            <a:ext cx="4579088" cy="553998"/>
          </a:xfrm>
          <a:prstGeom prst="rect">
            <a:avLst/>
          </a:prstGeom>
          <a:noFill/>
        </p:spPr>
        <p:txBody>
          <a:bodyPr wrap="square">
            <a:spAutoFit/>
          </a:bodyPr>
          <a:lstStyle/>
          <a:p>
            <a:r>
              <a:rPr kumimoji="0" lang="en" sz="3000" b="1" i="0" u="none" strike="noStrike" kern="0" cap="none" spc="0" normalizeH="0" baseline="0" noProof="0" dirty="0">
                <a:ln>
                  <a:noFill/>
                </a:ln>
                <a:solidFill>
                  <a:srgbClr val="0A1815"/>
                </a:solidFill>
                <a:effectLst/>
                <a:uLnTx/>
                <a:uFillTx/>
                <a:latin typeface="Sora"/>
                <a:cs typeface="Sora"/>
                <a:sym typeface="Sora"/>
              </a:rPr>
              <a:t>PROPOSED SYSTEM</a:t>
            </a:r>
            <a:endParaRPr lang="en-IN" dirty="0"/>
          </a:p>
        </p:txBody>
      </p:sp>
      <p:sp>
        <p:nvSpPr>
          <p:cNvPr id="15" name="TextBox 14">
            <a:extLst>
              <a:ext uri="{FF2B5EF4-FFF2-40B4-BE49-F238E27FC236}">
                <a16:creationId xmlns:a16="http://schemas.microsoft.com/office/drawing/2014/main" id="{B48CCB63-A5BD-3ECF-AFA2-DB36D2DCE954}"/>
              </a:ext>
            </a:extLst>
          </p:cNvPr>
          <p:cNvSpPr txBox="1"/>
          <p:nvPr/>
        </p:nvSpPr>
        <p:spPr>
          <a:xfrm>
            <a:off x="1113779" y="1425425"/>
            <a:ext cx="6950815" cy="3285323"/>
          </a:xfrm>
          <a:prstGeom prst="rect">
            <a:avLst/>
          </a:prstGeom>
          <a:noFill/>
        </p:spPr>
        <p:txBody>
          <a:bodyPr wrap="square">
            <a:spAutoFit/>
          </a:bodyPr>
          <a:lstStyle/>
          <a:p>
            <a:pPr marL="674365" lvl="1" indent="-285750" algn="just">
              <a:lnSpc>
                <a:spcPct val="150000"/>
              </a:lnSpc>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The Smart Stick is a revolutionary tool designed to assist visually impaired individuals by providing obstacle detection, and enhanced navigation support.</a:t>
            </a:r>
          </a:p>
          <a:p>
            <a:pPr marL="674365" lvl="1" indent="-285750" algn="just">
              <a:lnSpc>
                <a:spcPct val="150000"/>
              </a:lnSpc>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It uses advanced technology, including ultrasonic and raindrop sensors, to scan surroundings and identify obstacles. </a:t>
            </a:r>
            <a:r>
              <a:rPr lang="en-US" dirty="0">
                <a:effectLst/>
                <a:latin typeface="Times New Roman" panose="02020603050405020304" pitchFamily="18" charset="0"/>
                <a:ea typeface="Times New Roman" panose="02020603050405020304" pitchFamily="18" charset="0"/>
              </a:rPr>
              <a:t>These sticks offer location-sharing capabilities during    emergencies, ensuring timely assistance from caregivers or emergency services.</a:t>
            </a:r>
            <a:endParaRPr lang="en-US" dirty="0">
              <a:solidFill>
                <a:srgbClr val="000000"/>
              </a:solidFill>
              <a:latin typeface="Times New Roman" panose="02020603050405020304" pitchFamily="18" charset="0"/>
              <a:cs typeface="Times New Roman" panose="02020603050405020304" pitchFamily="18" charset="0"/>
            </a:endParaRPr>
          </a:p>
          <a:p>
            <a:pPr marL="674365" lvl="1" indent="-285750" algn="just">
              <a:lnSpc>
                <a:spcPct val="150000"/>
              </a:lnSpc>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It also uses wireless communication technologies for precise location tracking and seamless connectivity to a smartphone app. </a:t>
            </a:r>
          </a:p>
          <a:p>
            <a:pPr marL="674365" lvl="1" indent="-28575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a:t>
            </a:r>
            <a:r>
              <a:rPr lang="en-US" dirty="0">
                <a:solidFill>
                  <a:srgbClr val="000000"/>
                </a:solidFill>
                <a:latin typeface="Times New Roman" panose="02020603050405020304" pitchFamily="18" charset="0"/>
                <a:cs typeface="Times New Roman" panose="02020603050405020304" pitchFamily="18" charset="0"/>
              </a:rPr>
              <a:t> fluorescent covering enables </a:t>
            </a:r>
            <a:r>
              <a:rPr lang="en-US" dirty="0">
                <a:latin typeface="Times New Roman" panose="02020603050405020304" pitchFamily="18" charset="0"/>
                <a:cs typeface="Times New Roman" panose="02020603050405020304" pitchFamily="18" charset="0"/>
              </a:rPr>
              <a:t>night vision, so that it </a:t>
            </a:r>
            <a:r>
              <a:rPr lang="en-US" dirty="0">
                <a:solidFill>
                  <a:srgbClr val="000000"/>
                </a:solidFill>
                <a:latin typeface="Times New Roman" panose="02020603050405020304" pitchFamily="18" charset="0"/>
                <a:cs typeface="Times New Roman" panose="02020603050405020304" pitchFamily="18" charset="0"/>
              </a:rPr>
              <a:t>ensures safe navigation even in low-light conditions.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4"/>
          <p:cNvSpPr txBox="1">
            <a:spLocks noGrp="1"/>
          </p:cNvSpPr>
          <p:nvPr>
            <p:ph type="subTitle" idx="4"/>
          </p:nvPr>
        </p:nvSpPr>
        <p:spPr>
          <a:xfrm>
            <a:off x="5336588" y="2249826"/>
            <a:ext cx="2529600" cy="457200"/>
          </a:xfrm>
          <a:prstGeom prst="rect">
            <a:avLst/>
          </a:prstGeom>
        </p:spPr>
        <p:txBody>
          <a:bodyPr spcFirstLastPara="1" wrap="square" lIns="91425" tIns="91425" rIns="91425" bIns="91425" anchor="b" anchorCtr="0">
            <a:noAutofit/>
          </a:bodyPr>
          <a:lstStyle/>
          <a:p>
            <a:pPr marL="0" indent="0"/>
            <a:r>
              <a:rPr lang="en-IN" dirty="0"/>
              <a:t>SOFTWARE REQUIREMENTS:</a:t>
            </a:r>
          </a:p>
          <a:p>
            <a:pPr marL="0" lvl="0" indent="0" algn="l" rtl="0">
              <a:spcBef>
                <a:spcPts val="0"/>
              </a:spcBef>
              <a:spcAft>
                <a:spcPts val="0"/>
              </a:spcAft>
              <a:buNone/>
            </a:pPr>
            <a:endParaRPr dirty="0"/>
          </a:p>
        </p:txBody>
      </p:sp>
      <p:sp>
        <p:nvSpPr>
          <p:cNvPr id="470" name="Google Shape;470;p34"/>
          <p:cNvSpPr txBox="1">
            <a:spLocks noGrp="1"/>
          </p:cNvSpPr>
          <p:nvPr>
            <p:ph type="title"/>
          </p:nvPr>
        </p:nvSpPr>
        <p:spPr>
          <a:xfrm>
            <a:off x="2325279" y="538941"/>
            <a:ext cx="47189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TECHNOLOGY STACK</a:t>
            </a:r>
            <a:br>
              <a:rPr lang="en-IN" dirty="0"/>
            </a:br>
            <a:endParaRPr lang="en-IN" dirty="0"/>
          </a:p>
        </p:txBody>
      </p:sp>
      <p:sp>
        <p:nvSpPr>
          <p:cNvPr id="471" name="Google Shape;471;p34"/>
          <p:cNvSpPr txBox="1">
            <a:spLocks noGrp="1"/>
          </p:cNvSpPr>
          <p:nvPr>
            <p:ph type="subTitle" idx="1"/>
          </p:nvPr>
        </p:nvSpPr>
        <p:spPr>
          <a:xfrm>
            <a:off x="5305841" y="2393476"/>
            <a:ext cx="3171845" cy="1484700"/>
          </a:xfrm>
          <a:prstGeom prst="rect">
            <a:avLst/>
          </a:prstGeom>
        </p:spPr>
        <p:txBody>
          <a:bodyPr spcFirstLastPara="1" wrap="square" lIns="91425" tIns="91425" rIns="91425" bIns="91425" anchor="t" anchorCtr="0">
            <a:noAutofit/>
          </a:bodyPr>
          <a:lstStyle/>
          <a:p>
            <a:pPr marL="690872" lvl="1" indent="-345436" algn="just">
              <a:buFont typeface="Wingdings" panose="05000000000000000000" pitchFamily="2" charset="2"/>
              <a:buChar char="§"/>
            </a:pPr>
            <a:r>
              <a:rPr lang="en-US" sz="1600" dirty="0">
                <a:solidFill>
                  <a:srgbClr val="000000"/>
                </a:solidFill>
                <a:latin typeface="Instrument Sans" panose="020B0604020202020204" charset="0"/>
              </a:rPr>
              <a:t>Arduino IDE</a:t>
            </a:r>
          </a:p>
          <a:p>
            <a:pPr marL="690872" lvl="1" indent="-345436" algn="just">
              <a:buFont typeface="Wingdings" panose="05000000000000000000" pitchFamily="2" charset="2"/>
              <a:buChar char="§"/>
            </a:pPr>
            <a:r>
              <a:rPr lang="en-US" sz="1600" dirty="0">
                <a:solidFill>
                  <a:srgbClr val="000000"/>
                </a:solidFill>
                <a:latin typeface="Instrument Sans" panose="020B0604020202020204" charset="0"/>
              </a:rPr>
              <a:t>Programming language: Embedded C</a:t>
            </a:r>
          </a:p>
          <a:p>
            <a:pPr marL="690872" lvl="1" indent="-345436" algn="just">
              <a:buFont typeface="Wingdings" panose="05000000000000000000" pitchFamily="2" charset="2"/>
              <a:buChar char="§"/>
            </a:pPr>
            <a:r>
              <a:rPr lang="en-US" sz="1600" dirty="0">
                <a:solidFill>
                  <a:srgbClr val="000000"/>
                </a:solidFill>
                <a:latin typeface="Instrument Sans" panose="020B0604020202020204" charset="0"/>
              </a:rPr>
              <a:t>MQTT server</a:t>
            </a:r>
          </a:p>
          <a:p>
            <a:pPr marL="690872" lvl="1" indent="-345436" algn="just">
              <a:buFont typeface="Wingdings" panose="05000000000000000000" pitchFamily="2" charset="2"/>
              <a:buChar char="§"/>
            </a:pPr>
            <a:r>
              <a:rPr lang="en-US" sz="1600" dirty="0">
                <a:solidFill>
                  <a:srgbClr val="000000"/>
                </a:solidFill>
                <a:latin typeface="Instrument Sans" panose="020B0604020202020204" charset="0"/>
              </a:rPr>
              <a:t>Frontend : ReactJS</a:t>
            </a:r>
          </a:p>
        </p:txBody>
      </p:sp>
      <p:sp>
        <p:nvSpPr>
          <p:cNvPr id="472" name="Google Shape;472;p34"/>
          <p:cNvSpPr txBox="1">
            <a:spLocks noGrp="1"/>
          </p:cNvSpPr>
          <p:nvPr>
            <p:ph type="subTitle" idx="2"/>
          </p:nvPr>
        </p:nvSpPr>
        <p:spPr>
          <a:xfrm>
            <a:off x="1837813" y="2393475"/>
            <a:ext cx="2529600" cy="1484700"/>
          </a:xfrm>
          <a:prstGeom prst="rect">
            <a:avLst/>
          </a:prstGeom>
        </p:spPr>
        <p:txBody>
          <a:bodyPr spcFirstLastPara="1" wrap="square" lIns="91425" tIns="91425" rIns="91425" bIns="91425" anchor="t" anchorCtr="0">
            <a:noAutofit/>
          </a:bodyPr>
          <a:lstStyle/>
          <a:p>
            <a:pPr>
              <a:buFont typeface="Wingdings" panose="05000000000000000000" pitchFamily="2" charset="2"/>
              <a:buChar char="§"/>
            </a:pPr>
            <a:r>
              <a:rPr lang="en-IN" sz="1600" dirty="0"/>
              <a:t>Ultrasonic sensor</a:t>
            </a:r>
          </a:p>
          <a:p>
            <a:pPr>
              <a:buFont typeface="Wingdings" panose="05000000000000000000" pitchFamily="2" charset="2"/>
              <a:buChar char="§"/>
            </a:pPr>
            <a:r>
              <a:rPr lang="en-IN" sz="1600" dirty="0"/>
              <a:t>GPS Neo</a:t>
            </a:r>
          </a:p>
          <a:p>
            <a:pPr>
              <a:buFont typeface="Wingdings" panose="05000000000000000000" pitchFamily="2" charset="2"/>
              <a:buChar char="§"/>
            </a:pPr>
            <a:r>
              <a:rPr lang="en-IN" sz="1600" dirty="0"/>
              <a:t>Push button</a:t>
            </a:r>
          </a:p>
          <a:p>
            <a:pPr>
              <a:buFont typeface="Wingdings" panose="05000000000000000000" pitchFamily="2" charset="2"/>
              <a:buChar char="§"/>
            </a:pPr>
            <a:r>
              <a:rPr lang="en-IN" sz="1600" dirty="0"/>
              <a:t>Raindrop sensor</a:t>
            </a:r>
          </a:p>
          <a:p>
            <a:pPr>
              <a:buFont typeface="Wingdings" panose="05000000000000000000" pitchFamily="2" charset="2"/>
              <a:buChar char="§"/>
            </a:pPr>
            <a:r>
              <a:rPr lang="en-IN" sz="1600" dirty="0"/>
              <a:t>Fluorescent tape</a:t>
            </a:r>
          </a:p>
          <a:p>
            <a:pPr>
              <a:buFont typeface="Wingdings" panose="05000000000000000000" pitchFamily="2" charset="2"/>
              <a:buChar char="§"/>
            </a:pPr>
            <a:r>
              <a:rPr lang="en-IN" sz="1600" dirty="0"/>
              <a:t>Buzzer</a:t>
            </a:r>
          </a:p>
        </p:txBody>
      </p:sp>
      <p:sp>
        <p:nvSpPr>
          <p:cNvPr id="473" name="Google Shape;473;p34"/>
          <p:cNvSpPr txBox="1">
            <a:spLocks noGrp="1"/>
          </p:cNvSpPr>
          <p:nvPr>
            <p:ph type="subTitle" idx="3"/>
          </p:nvPr>
        </p:nvSpPr>
        <p:spPr>
          <a:xfrm>
            <a:off x="1837813" y="2259309"/>
            <a:ext cx="2529600" cy="457200"/>
          </a:xfrm>
          <a:prstGeom prst="rect">
            <a:avLst/>
          </a:prstGeom>
        </p:spPr>
        <p:txBody>
          <a:bodyPr spcFirstLastPara="1" wrap="square" lIns="91425" tIns="91425" rIns="91425" bIns="91425" anchor="b" anchorCtr="0">
            <a:noAutofit/>
          </a:bodyPr>
          <a:lstStyle/>
          <a:p>
            <a:pPr marL="0" indent="0"/>
            <a:r>
              <a:rPr lang="en-IN" dirty="0"/>
              <a:t> HARDWARE</a:t>
            </a:r>
          </a:p>
          <a:p>
            <a:pPr marL="0" indent="0"/>
            <a:r>
              <a:rPr lang="en-IN" dirty="0"/>
              <a:t>REQUIREMENTS:</a:t>
            </a:r>
          </a:p>
          <a:p>
            <a:pPr marL="0" lvl="0" indent="0" algn="l" rtl="0">
              <a:spcBef>
                <a:spcPts val="0"/>
              </a:spcBef>
              <a:spcAft>
                <a:spcPts val="0"/>
              </a:spcAft>
              <a:buNone/>
            </a:pPr>
            <a:endParaRPr lang="en-IN" dirty="0"/>
          </a:p>
        </p:txBody>
      </p:sp>
      <p:cxnSp>
        <p:nvCxnSpPr>
          <p:cNvPr id="474" name="Google Shape;474;p34"/>
          <p:cNvCxnSpPr/>
          <p:nvPr/>
        </p:nvCxnSpPr>
        <p:spPr>
          <a:xfrm>
            <a:off x="1760937" y="1936275"/>
            <a:ext cx="0" cy="7941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34"/>
          <p:cNvCxnSpPr/>
          <p:nvPr/>
        </p:nvCxnSpPr>
        <p:spPr>
          <a:xfrm>
            <a:off x="5259713" y="1936275"/>
            <a:ext cx="0" cy="7941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34"/>
          <p:cNvGrpSpPr/>
          <p:nvPr/>
        </p:nvGrpSpPr>
        <p:grpSpPr>
          <a:xfrm>
            <a:off x="1308557" y="1980912"/>
            <a:ext cx="375507" cy="367925"/>
            <a:chOff x="6657194" y="2434073"/>
            <a:chExt cx="375507" cy="367925"/>
          </a:xfrm>
        </p:grpSpPr>
        <p:sp>
          <p:nvSpPr>
            <p:cNvPr id="477" name="Google Shape;477;p34"/>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4"/>
          <p:cNvGrpSpPr/>
          <p:nvPr/>
        </p:nvGrpSpPr>
        <p:grpSpPr>
          <a:xfrm>
            <a:off x="4854013" y="1986957"/>
            <a:ext cx="359579" cy="355852"/>
            <a:chOff x="5309250" y="2903170"/>
            <a:chExt cx="359579" cy="355852"/>
          </a:xfrm>
        </p:grpSpPr>
        <p:sp>
          <p:nvSpPr>
            <p:cNvPr id="481" name="Google Shape;481;p34"/>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A161C8-EB4F-559A-4D14-AEF2B952E195}"/>
              </a:ext>
            </a:extLst>
          </p:cNvPr>
          <p:cNvSpPr txBox="1"/>
          <p:nvPr/>
        </p:nvSpPr>
        <p:spPr>
          <a:xfrm>
            <a:off x="1992000" y="567225"/>
            <a:ext cx="5256567" cy="553998"/>
          </a:xfrm>
          <a:prstGeom prst="rect">
            <a:avLst/>
          </a:prstGeom>
          <a:noFill/>
        </p:spPr>
        <p:txBody>
          <a:bodyPr wrap="none" rtlCol="0">
            <a:spAutoFit/>
          </a:bodyPr>
          <a:lstStyle/>
          <a:p>
            <a:r>
              <a:rPr lang="en-US" sz="3000" b="1" dirty="0">
                <a:solidFill>
                  <a:schemeClr val="accent2">
                    <a:lumMod val="50000"/>
                  </a:schemeClr>
                </a:solidFill>
                <a:latin typeface="Sora" panose="020B0604020202020204" charset="0"/>
                <a:cs typeface="Sora" panose="020B0604020202020204" charset="0"/>
              </a:rPr>
              <a:t>DESIGN SPECIFICATIONS</a:t>
            </a:r>
            <a:endParaRPr lang="en-IN" sz="3000" b="1" dirty="0">
              <a:solidFill>
                <a:schemeClr val="accent2">
                  <a:lumMod val="50000"/>
                </a:schemeClr>
              </a:solidFill>
              <a:latin typeface="Sora" panose="020B0604020202020204" charset="0"/>
              <a:cs typeface="Sora" panose="020B0604020202020204" charset="0"/>
            </a:endParaRPr>
          </a:p>
        </p:txBody>
      </p:sp>
      <p:sp>
        <p:nvSpPr>
          <p:cNvPr id="3" name="TextBox 2">
            <a:extLst>
              <a:ext uri="{FF2B5EF4-FFF2-40B4-BE49-F238E27FC236}">
                <a16:creationId xmlns:a16="http://schemas.microsoft.com/office/drawing/2014/main" id="{AA88F8F5-D2BE-3AC4-DF8B-3F6341E48BE6}"/>
              </a:ext>
            </a:extLst>
          </p:cNvPr>
          <p:cNvSpPr txBox="1"/>
          <p:nvPr/>
        </p:nvSpPr>
        <p:spPr>
          <a:xfrm>
            <a:off x="484910" y="1295400"/>
            <a:ext cx="2842445" cy="369332"/>
          </a:xfrm>
          <a:prstGeom prst="rect">
            <a:avLst/>
          </a:prstGeom>
          <a:noFill/>
        </p:spPr>
        <p:txBody>
          <a:bodyPr wrap="none" rtlCol="0">
            <a:spAutoFit/>
          </a:bodyPr>
          <a:lstStyle/>
          <a:p>
            <a:r>
              <a:rPr lang="en-US" sz="1800" b="1" dirty="0">
                <a:solidFill>
                  <a:schemeClr val="accent2"/>
                </a:solidFill>
                <a:latin typeface="Comic Sans MS" panose="030F0702030302020204" pitchFamily="66" charset="0"/>
                <a:cs typeface="Canva Sans 2 Bold" panose="020B0604020202020204" charset="0"/>
              </a:rPr>
              <a:t>ULTRASONIC SENSOR</a:t>
            </a:r>
            <a:endParaRPr lang="en-IN" sz="1800" b="1" dirty="0">
              <a:solidFill>
                <a:schemeClr val="accent2"/>
              </a:solidFill>
              <a:latin typeface="Comic Sans MS" panose="030F0702030302020204" pitchFamily="66" charset="0"/>
              <a:cs typeface="Canva Sans 2 Bold" panose="020B0604020202020204" charset="0"/>
            </a:endParaRPr>
          </a:p>
        </p:txBody>
      </p:sp>
      <p:sp>
        <p:nvSpPr>
          <p:cNvPr id="4" name="TextBox 3">
            <a:extLst>
              <a:ext uri="{FF2B5EF4-FFF2-40B4-BE49-F238E27FC236}">
                <a16:creationId xmlns:a16="http://schemas.microsoft.com/office/drawing/2014/main" id="{9F522AF1-3807-82FD-046B-8459D3B8C52C}"/>
              </a:ext>
            </a:extLst>
          </p:cNvPr>
          <p:cNvSpPr txBox="1"/>
          <p:nvPr/>
        </p:nvSpPr>
        <p:spPr>
          <a:xfrm>
            <a:off x="2077571" y="1664732"/>
            <a:ext cx="6382322" cy="1600438"/>
          </a:xfrm>
          <a:prstGeom prst="rect">
            <a:avLst/>
          </a:prstGeom>
          <a:noFill/>
        </p:spPr>
        <p:txBody>
          <a:bodyPr wrap="square" rtlCol="0">
            <a:spAutoFit/>
          </a:bodyPr>
          <a:lstStyle/>
          <a:p>
            <a:pPr marL="285750" indent="-285750">
              <a:buFont typeface="Courier New" panose="02070309020205020404" pitchFamily="49" charset="0"/>
              <a:buChar char="o"/>
            </a:pPr>
            <a:r>
              <a:rPr lang="en-US" b="0" i="0" dirty="0">
                <a:solidFill>
                  <a:srgbClr val="0D0D0D"/>
                </a:solidFill>
                <a:effectLst/>
                <a:latin typeface="Times New Roman" panose="02020603050405020304" pitchFamily="18" charset="0"/>
                <a:cs typeface="Times New Roman" panose="02020603050405020304" pitchFamily="18" charset="0"/>
              </a:rPr>
              <a:t>An ultrasonic sensor emits high-frequency sound waves, measuring bounce-back time to detect obstacles. </a:t>
            </a:r>
          </a:p>
          <a:p>
            <a:pPr marL="285750" indent="-285750">
              <a:buFont typeface="Courier New" panose="02070309020205020404" pitchFamily="49" charset="0"/>
              <a:buChar char="o"/>
            </a:pPr>
            <a:r>
              <a:rPr lang="en-US" b="0" i="0" dirty="0">
                <a:solidFill>
                  <a:srgbClr val="0D0D0D"/>
                </a:solidFill>
                <a:effectLst/>
                <a:latin typeface="Times New Roman" panose="02020603050405020304" pitchFamily="18" charset="0"/>
                <a:cs typeface="Times New Roman" panose="02020603050405020304" pitchFamily="18" charset="0"/>
              </a:rPr>
              <a:t>For obstacle detection, one HC-SR04 sensor (20cm range) is used. </a:t>
            </a:r>
          </a:p>
          <a:p>
            <a:pPr marL="285750" indent="-285750">
              <a:buFont typeface="Courier New" panose="02070309020205020404" pitchFamily="49" charset="0"/>
              <a:buChar char="o"/>
            </a:pPr>
            <a:r>
              <a:rPr lang="en-US" b="0" i="0" dirty="0">
                <a:solidFill>
                  <a:srgbClr val="0D0D0D"/>
                </a:solidFill>
                <a:effectLst/>
                <a:latin typeface="Times New Roman" panose="02020603050405020304" pitchFamily="18" charset="0"/>
                <a:cs typeface="Times New Roman" panose="02020603050405020304" pitchFamily="18" charset="0"/>
              </a:rPr>
              <a:t>For pothole detection, two sensors (10cm and 15cm ranges) are deployed, scanning the ground ahead. Comparing readings allows identification of potholes or uneven terrain. Short-range sensor detects smaller potholes, while longer-range sensor detects larger ones.</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9CFB7F-E128-DBF2-0DA9-F074E19B9B73}"/>
              </a:ext>
            </a:extLst>
          </p:cNvPr>
          <p:cNvSpPr txBox="1"/>
          <p:nvPr/>
        </p:nvSpPr>
        <p:spPr>
          <a:xfrm>
            <a:off x="484910" y="3294103"/>
            <a:ext cx="1898277" cy="369332"/>
          </a:xfrm>
          <a:prstGeom prst="rect">
            <a:avLst/>
          </a:prstGeom>
          <a:noFill/>
        </p:spPr>
        <p:txBody>
          <a:bodyPr wrap="none" rtlCol="0">
            <a:spAutoFit/>
          </a:bodyPr>
          <a:lstStyle/>
          <a:p>
            <a:r>
              <a:rPr lang="en-US" sz="1800" b="1" dirty="0">
                <a:solidFill>
                  <a:schemeClr val="accent2"/>
                </a:solidFill>
                <a:latin typeface="Comic Sans MS" panose="030F0702030302020204" pitchFamily="66" charset="0"/>
              </a:rPr>
              <a:t>RAIN SENSOR</a:t>
            </a:r>
            <a:endParaRPr lang="en-IN" sz="1800" b="1" dirty="0">
              <a:solidFill>
                <a:schemeClr val="accent2"/>
              </a:solidFill>
              <a:latin typeface="Comic Sans MS" panose="030F0702030302020204" pitchFamily="66" charset="0"/>
            </a:endParaRPr>
          </a:p>
        </p:txBody>
      </p:sp>
      <p:sp>
        <p:nvSpPr>
          <p:cNvPr id="6" name="TextBox 5">
            <a:extLst>
              <a:ext uri="{FF2B5EF4-FFF2-40B4-BE49-F238E27FC236}">
                <a16:creationId xmlns:a16="http://schemas.microsoft.com/office/drawing/2014/main" id="{77652614-2F50-6484-20B3-9DE89BA56DCB}"/>
              </a:ext>
            </a:extLst>
          </p:cNvPr>
          <p:cNvSpPr txBox="1"/>
          <p:nvPr/>
        </p:nvSpPr>
        <p:spPr>
          <a:xfrm>
            <a:off x="1090970" y="3688817"/>
            <a:ext cx="5444302" cy="1169551"/>
          </a:xfrm>
          <a:prstGeom prst="rect">
            <a:avLst/>
          </a:prstGeom>
          <a:noFill/>
        </p:spPr>
        <p:txBody>
          <a:bodyPr wrap="square" rtlCol="0">
            <a:spAutoFit/>
          </a:bodyPr>
          <a:lstStyle/>
          <a:p>
            <a:pPr marL="285750" indent="-285750">
              <a:buFont typeface="Courier New" panose="02070309020205020404" pitchFamily="49" charset="0"/>
              <a:buChar char="o"/>
            </a:pPr>
            <a:r>
              <a:rPr lang="en-AU" dirty="0">
                <a:solidFill>
                  <a:srgbClr val="0D0D0D"/>
                </a:solidFill>
                <a:effectLst/>
                <a:latin typeface="Times New Roman" panose="02020603050405020304" pitchFamily="18" charset="0"/>
                <a:ea typeface="PMingLiU" panose="02020500000000000000" pitchFamily="18" charset="-120"/>
                <a:cs typeface="Times New Roman" panose="02020603050405020304" pitchFamily="18" charset="0"/>
              </a:rPr>
              <a:t>A rain sensor is a device designed to detect the presence of rain or moisture. </a:t>
            </a:r>
          </a:p>
          <a:p>
            <a:pPr marL="285750" indent="-285750">
              <a:buFont typeface="Courier New" panose="02070309020205020404" pitchFamily="49" charset="0"/>
              <a:buChar char="o"/>
            </a:pPr>
            <a:r>
              <a:rPr lang="en-US" b="0" i="0" dirty="0">
                <a:solidFill>
                  <a:srgbClr val="0D0D0D"/>
                </a:solidFill>
                <a:effectLst/>
                <a:latin typeface="Times New Roman" panose="02020603050405020304" pitchFamily="18" charset="0"/>
                <a:cs typeface="Times New Roman" panose="02020603050405020304" pitchFamily="18" charset="0"/>
              </a:rPr>
              <a:t>It detects rainfall by measuring conductivity changes when raindrops bridge conductive elements. This provides weather feedback, enabling users to take necessary precautions.</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8CB0952-4341-812E-0B85-74FAB2EFB2F4}"/>
              </a:ext>
            </a:extLst>
          </p:cNvPr>
          <p:cNvPicPr>
            <a:picLocks noChangeAspect="1"/>
          </p:cNvPicPr>
          <p:nvPr/>
        </p:nvPicPr>
        <p:blipFill rotWithShape="1">
          <a:blip r:embed="rId2"/>
          <a:srcRect l="14313" t="30066" r="12483" b="24836"/>
          <a:stretch/>
        </p:blipFill>
        <p:spPr>
          <a:xfrm>
            <a:off x="484911" y="1879638"/>
            <a:ext cx="1571396" cy="968092"/>
          </a:xfrm>
          <a:prstGeom prst="rect">
            <a:avLst/>
          </a:prstGeom>
        </p:spPr>
      </p:pic>
      <p:pic>
        <p:nvPicPr>
          <p:cNvPr id="10" name="Picture 9">
            <a:extLst>
              <a:ext uri="{FF2B5EF4-FFF2-40B4-BE49-F238E27FC236}">
                <a16:creationId xmlns:a16="http://schemas.microsoft.com/office/drawing/2014/main" id="{C25C82A2-DC78-C4E5-2FE0-BC0722C1EAB6}"/>
              </a:ext>
            </a:extLst>
          </p:cNvPr>
          <p:cNvPicPr>
            <a:picLocks noChangeAspect="1"/>
          </p:cNvPicPr>
          <p:nvPr/>
        </p:nvPicPr>
        <p:blipFill rotWithShape="1">
          <a:blip r:embed="rId3"/>
          <a:srcRect l="26601" t="11853" r="27516" b="16732"/>
          <a:stretch/>
        </p:blipFill>
        <p:spPr>
          <a:xfrm rot="5400000">
            <a:off x="7123322" y="3512696"/>
            <a:ext cx="977697" cy="1521791"/>
          </a:xfrm>
          <a:prstGeom prst="rect">
            <a:avLst/>
          </a:prstGeom>
        </p:spPr>
      </p:pic>
    </p:spTree>
    <p:extLst>
      <p:ext uri="{BB962C8B-B14F-4D97-AF65-F5344CB8AC3E}">
        <p14:creationId xmlns:p14="http://schemas.microsoft.com/office/powerpoint/2010/main" val="2573488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5581B1-4A42-9F59-9085-8E7B7F68FB59}"/>
              </a:ext>
            </a:extLst>
          </p:cNvPr>
          <p:cNvSpPr txBox="1"/>
          <p:nvPr/>
        </p:nvSpPr>
        <p:spPr>
          <a:xfrm>
            <a:off x="257387" y="494453"/>
            <a:ext cx="3350597" cy="369332"/>
          </a:xfrm>
          <a:prstGeom prst="rect">
            <a:avLst/>
          </a:prstGeom>
          <a:noFill/>
        </p:spPr>
        <p:txBody>
          <a:bodyPr wrap="none" rtlCol="0">
            <a:spAutoFit/>
          </a:bodyPr>
          <a:lstStyle/>
          <a:p>
            <a:r>
              <a:rPr lang="en-US" sz="1800" b="1" dirty="0">
                <a:solidFill>
                  <a:schemeClr val="accent2"/>
                </a:solidFill>
                <a:latin typeface="Comic Sans MS" panose="030F0702030302020204" pitchFamily="66" charset="0"/>
              </a:rPr>
              <a:t>ESP32 MICROCONTROLLER</a:t>
            </a:r>
            <a:endParaRPr lang="en-IN" sz="1800" b="1" dirty="0">
              <a:solidFill>
                <a:schemeClr val="accent2"/>
              </a:solidFill>
              <a:latin typeface="Comic Sans MS" panose="030F0702030302020204" pitchFamily="66" charset="0"/>
            </a:endParaRPr>
          </a:p>
        </p:txBody>
      </p:sp>
      <p:sp>
        <p:nvSpPr>
          <p:cNvPr id="3" name="TextBox 2">
            <a:extLst>
              <a:ext uri="{FF2B5EF4-FFF2-40B4-BE49-F238E27FC236}">
                <a16:creationId xmlns:a16="http://schemas.microsoft.com/office/drawing/2014/main" id="{85D61D1A-E2C5-9FAD-8521-A49DD3C94B2F}"/>
              </a:ext>
            </a:extLst>
          </p:cNvPr>
          <p:cNvSpPr txBox="1"/>
          <p:nvPr/>
        </p:nvSpPr>
        <p:spPr>
          <a:xfrm>
            <a:off x="3146611" y="949183"/>
            <a:ext cx="5353921" cy="1169551"/>
          </a:xfrm>
          <a:prstGeom prst="rect">
            <a:avLst/>
          </a:prstGeom>
          <a:noFill/>
        </p:spPr>
        <p:txBody>
          <a:bodyPr wrap="square" rtlCol="0">
            <a:spAutoFit/>
          </a:bodyPr>
          <a:lstStyle/>
          <a:p>
            <a:pPr marL="285750" indent="-285750" algn="just">
              <a:buFont typeface="Courier New" panose="02070309020205020404" pitchFamily="49" charset="0"/>
              <a:buChar char="o"/>
            </a:pPr>
            <a:r>
              <a:rPr lang="en-US" b="0" i="0" dirty="0">
                <a:solidFill>
                  <a:srgbClr val="0D0D0D"/>
                </a:solidFill>
                <a:effectLst/>
                <a:latin typeface="Times New Roman" panose="02020603050405020304" pitchFamily="18" charset="0"/>
                <a:cs typeface="Times New Roman" panose="02020603050405020304" pitchFamily="18" charset="0"/>
              </a:rPr>
              <a:t>The ESP32 microcontroller, prized for versatility and affordability, boasts dual-core processing, Wi-Fi, and Bluetooth. </a:t>
            </a:r>
          </a:p>
          <a:p>
            <a:pPr marL="285750" indent="-285750" algn="just">
              <a:buFont typeface="Courier New" panose="02070309020205020404" pitchFamily="49" charset="0"/>
              <a:buChar char="o"/>
            </a:pPr>
            <a:r>
              <a:rPr lang="en-US" b="0" i="0" dirty="0">
                <a:solidFill>
                  <a:srgbClr val="0D0D0D"/>
                </a:solidFill>
                <a:effectLst/>
                <a:latin typeface="Times New Roman" panose="02020603050405020304" pitchFamily="18" charset="0"/>
                <a:cs typeface="Times New Roman" panose="02020603050405020304" pitchFamily="18" charset="0"/>
              </a:rPr>
              <a:t>It prioritizes energy efficiency, catering to IoT needs with low power consumption while offering seamless connectivity options for diverse applications.</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F399990-2EE2-E48E-603A-E4746A709C85}"/>
              </a:ext>
            </a:extLst>
          </p:cNvPr>
          <p:cNvSpPr txBox="1"/>
          <p:nvPr/>
        </p:nvSpPr>
        <p:spPr>
          <a:xfrm>
            <a:off x="257387" y="2088914"/>
            <a:ext cx="1109599" cy="369332"/>
          </a:xfrm>
          <a:prstGeom prst="rect">
            <a:avLst/>
          </a:prstGeom>
          <a:noFill/>
        </p:spPr>
        <p:txBody>
          <a:bodyPr wrap="none" rtlCol="0">
            <a:spAutoFit/>
          </a:bodyPr>
          <a:lstStyle/>
          <a:p>
            <a:r>
              <a:rPr lang="en-US" sz="1800" b="1" dirty="0">
                <a:solidFill>
                  <a:schemeClr val="accent2"/>
                </a:solidFill>
                <a:latin typeface="Comic Sans MS" panose="030F0702030302020204" pitchFamily="66" charset="0"/>
              </a:rPr>
              <a:t>BUZZER</a:t>
            </a:r>
            <a:endParaRPr lang="en-IN" sz="1800" b="1" dirty="0">
              <a:solidFill>
                <a:schemeClr val="accent2"/>
              </a:solidFill>
              <a:latin typeface="Comic Sans MS" panose="030F0702030302020204" pitchFamily="66" charset="0"/>
            </a:endParaRPr>
          </a:p>
        </p:txBody>
      </p:sp>
      <p:sp>
        <p:nvSpPr>
          <p:cNvPr id="5" name="TextBox 4">
            <a:extLst>
              <a:ext uri="{FF2B5EF4-FFF2-40B4-BE49-F238E27FC236}">
                <a16:creationId xmlns:a16="http://schemas.microsoft.com/office/drawing/2014/main" id="{FB52E370-EB94-F111-1172-8AE49854F971}"/>
              </a:ext>
            </a:extLst>
          </p:cNvPr>
          <p:cNvSpPr txBox="1"/>
          <p:nvPr/>
        </p:nvSpPr>
        <p:spPr>
          <a:xfrm>
            <a:off x="880533" y="2479040"/>
            <a:ext cx="5439585" cy="738664"/>
          </a:xfrm>
          <a:prstGeom prst="rect">
            <a:avLst/>
          </a:prstGeom>
          <a:noFill/>
        </p:spPr>
        <p:txBody>
          <a:bodyPr wrap="square" rtlCol="0">
            <a:spAutoFit/>
          </a:bodyPr>
          <a:lstStyle/>
          <a:p>
            <a:pPr marL="285750" indent="-285750" algn="just">
              <a:buFont typeface="Courier New" panose="02070309020205020404" pitchFamily="49" charset="0"/>
              <a:buChar char="o"/>
            </a:pPr>
            <a:r>
              <a:rPr lang="en-AU" dirty="0">
                <a:solidFill>
                  <a:srgbClr val="0D0D0D"/>
                </a:solidFill>
                <a:effectLst/>
                <a:latin typeface="Times New Roman" panose="02020603050405020304" pitchFamily="18" charset="0"/>
                <a:ea typeface="PMingLiU" panose="02020500000000000000" pitchFamily="18" charset="-120"/>
              </a:rPr>
              <a:t>A buzzer is a small electronic device that produces a buzzing or beeping sound when an electrical signal is applied to it. </a:t>
            </a:r>
          </a:p>
          <a:p>
            <a:pPr marL="285750" indent="-285750" algn="just">
              <a:buFont typeface="Courier New" panose="02070309020205020404" pitchFamily="49" charset="0"/>
              <a:buChar char="o"/>
            </a:pPr>
            <a:r>
              <a:rPr lang="en-AU" dirty="0">
                <a:solidFill>
                  <a:srgbClr val="0D0D0D"/>
                </a:solidFill>
                <a:effectLst/>
                <a:latin typeface="Times New Roman" panose="02020603050405020304" pitchFamily="18" charset="0"/>
                <a:ea typeface="PMingLiU" panose="02020500000000000000" pitchFamily="18" charset="-120"/>
              </a:rPr>
              <a:t>It alerts the user if they approaches a obstacle.</a:t>
            </a:r>
            <a:endParaRPr lang="en-IN" dirty="0">
              <a:effectLst/>
              <a:latin typeface="Times" panose="02020603050405020304" pitchFamily="18" charset="0"/>
              <a:ea typeface="PMingLiU" panose="02020500000000000000" pitchFamily="18" charset="-120"/>
            </a:endParaRPr>
          </a:p>
        </p:txBody>
      </p:sp>
      <p:sp>
        <p:nvSpPr>
          <p:cNvPr id="6" name="TextBox 5">
            <a:extLst>
              <a:ext uri="{FF2B5EF4-FFF2-40B4-BE49-F238E27FC236}">
                <a16:creationId xmlns:a16="http://schemas.microsoft.com/office/drawing/2014/main" id="{E4EA96E8-6218-28CF-ABCD-A7BA2CCD121B}"/>
              </a:ext>
            </a:extLst>
          </p:cNvPr>
          <p:cNvSpPr txBox="1"/>
          <p:nvPr/>
        </p:nvSpPr>
        <p:spPr>
          <a:xfrm>
            <a:off x="257387" y="3438585"/>
            <a:ext cx="1797287" cy="369332"/>
          </a:xfrm>
          <a:prstGeom prst="rect">
            <a:avLst/>
          </a:prstGeom>
          <a:noFill/>
        </p:spPr>
        <p:txBody>
          <a:bodyPr wrap="none" rtlCol="0">
            <a:spAutoFit/>
          </a:bodyPr>
          <a:lstStyle/>
          <a:p>
            <a:r>
              <a:rPr lang="en-US" sz="1800" b="1" dirty="0">
                <a:solidFill>
                  <a:schemeClr val="accent2"/>
                </a:solidFill>
                <a:latin typeface="Comic Sans MS" panose="030F0702030302020204" pitchFamily="66" charset="0"/>
              </a:rPr>
              <a:t>SOS BUTTON</a:t>
            </a:r>
            <a:endParaRPr lang="en-IN" sz="1800" b="1" dirty="0">
              <a:solidFill>
                <a:schemeClr val="accent2"/>
              </a:solidFill>
              <a:latin typeface="Comic Sans MS" panose="030F0702030302020204" pitchFamily="66" charset="0"/>
            </a:endParaRPr>
          </a:p>
        </p:txBody>
      </p:sp>
      <p:sp>
        <p:nvSpPr>
          <p:cNvPr id="7" name="TextBox 6">
            <a:extLst>
              <a:ext uri="{FF2B5EF4-FFF2-40B4-BE49-F238E27FC236}">
                <a16:creationId xmlns:a16="http://schemas.microsoft.com/office/drawing/2014/main" id="{988AC6B2-1A76-41F9-3EF1-A5DD89DA3968}"/>
              </a:ext>
            </a:extLst>
          </p:cNvPr>
          <p:cNvSpPr txBox="1"/>
          <p:nvPr/>
        </p:nvSpPr>
        <p:spPr>
          <a:xfrm>
            <a:off x="2575111" y="3733989"/>
            <a:ext cx="5925421" cy="1169551"/>
          </a:xfrm>
          <a:prstGeom prst="rect">
            <a:avLst/>
          </a:prstGeom>
          <a:noFill/>
        </p:spPr>
        <p:txBody>
          <a:bodyPr wrap="square" rtlCol="0">
            <a:spAutoFit/>
          </a:bodyPr>
          <a:lstStyle/>
          <a:p>
            <a:pPr marL="285750" indent="-285750" algn="just">
              <a:buFont typeface="Courier New" panose="02070309020205020404" pitchFamily="49" charset="0"/>
              <a:buChar char="o"/>
            </a:pPr>
            <a:r>
              <a:rPr lang="en-US" b="0" i="0" dirty="0">
                <a:solidFill>
                  <a:srgbClr val="0D0D0D"/>
                </a:solidFill>
                <a:effectLst/>
                <a:latin typeface="Times New Roman" panose="02020603050405020304" pitchFamily="18" charset="0"/>
                <a:cs typeface="Times New Roman" panose="02020603050405020304" pitchFamily="18" charset="0"/>
              </a:rPr>
              <a:t>Upon physical activation, the emergency SOS button triggers an alert signal and employs built-in location services like GPS to ascertain the user's precise coordinates. </a:t>
            </a:r>
          </a:p>
          <a:p>
            <a:pPr marL="285750" indent="-285750" algn="just">
              <a:buFont typeface="Courier New" panose="02070309020205020404" pitchFamily="49" charset="0"/>
              <a:buChar char="o"/>
            </a:pPr>
            <a:r>
              <a:rPr lang="en-US" b="0" i="0" dirty="0">
                <a:solidFill>
                  <a:srgbClr val="0D0D0D"/>
                </a:solidFill>
                <a:effectLst/>
                <a:latin typeface="Times New Roman" panose="02020603050405020304" pitchFamily="18" charset="0"/>
                <a:cs typeface="Times New Roman" panose="02020603050405020304" pitchFamily="18" charset="0"/>
              </a:rPr>
              <a:t>It promptly transmits this information along with the emergency alert to designated recipients.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CD4089E-256C-BE79-C49F-53B2C3C3D93E}"/>
              </a:ext>
            </a:extLst>
          </p:cNvPr>
          <p:cNvPicPr>
            <a:picLocks noChangeAspect="1"/>
          </p:cNvPicPr>
          <p:nvPr/>
        </p:nvPicPr>
        <p:blipFill>
          <a:blip r:embed="rId2"/>
          <a:stretch>
            <a:fillRect/>
          </a:stretch>
        </p:blipFill>
        <p:spPr>
          <a:xfrm rot="21444400">
            <a:off x="1183973" y="917900"/>
            <a:ext cx="1497425" cy="1084738"/>
          </a:xfrm>
          <a:prstGeom prst="rect">
            <a:avLst/>
          </a:prstGeom>
        </p:spPr>
      </p:pic>
      <p:pic>
        <p:nvPicPr>
          <p:cNvPr id="11" name="Picture 10">
            <a:extLst>
              <a:ext uri="{FF2B5EF4-FFF2-40B4-BE49-F238E27FC236}">
                <a16:creationId xmlns:a16="http://schemas.microsoft.com/office/drawing/2014/main" id="{BCD4E622-C8E3-1F0D-1383-42B6742394AC}"/>
              </a:ext>
            </a:extLst>
          </p:cNvPr>
          <p:cNvPicPr>
            <a:picLocks noChangeAspect="1"/>
          </p:cNvPicPr>
          <p:nvPr/>
        </p:nvPicPr>
        <p:blipFill rotWithShape="1">
          <a:blip r:embed="rId3"/>
          <a:srcRect l="27008" t="9818" r="26741" b="15306"/>
          <a:stretch/>
        </p:blipFill>
        <p:spPr>
          <a:xfrm>
            <a:off x="7180730" y="2286779"/>
            <a:ext cx="1109599" cy="1260004"/>
          </a:xfrm>
          <a:prstGeom prst="rect">
            <a:avLst/>
          </a:prstGeom>
        </p:spPr>
      </p:pic>
      <p:pic>
        <p:nvPicPr>
          <p:cNvPr id="13" name="Picture 12">
            <a:extLst>
              <a:ext uri="{FF2B5EF4-FFF2-40B4-BE49-F238E27FC236}">
                <a16:creationId xmlns:a16="http://schemas.microsoft.com/office/drawing/2014/main" id="{072C3B9B-7DF9-F161-EAC2-A4C4508C9693}"/>
              </a:ext>
            </a:extLst>
          </p:cNvPr>
          <p:cNvPicPr>
            <a:picLocks noChangeAspect="1"/>
          </p:cNvPicPr>
          <p:nvPr/>
        </p:nvPicPr>
        <p:blipFill rotWithShape="1">
          <a:blip r:embed="rId4"/>
          <a:srcRect l="22276" t="4666" r="15945" b="21568"/>
          <a:stretch/>
        </p:blipFill>
        <p:spPr>
          <a:xfrm>
            <a:off x="1266755" y="3794674"/>
            <a:ext cx="1048137" cy="1045009"/>
          </a:xfrm>
          <a:prstGeom prst="rect">
            <a:avLst/>
          </a:prstGeom>
        </p:spPr>
      </p:pic>
    </p:spTree>
    <p:extLst>
      <p:ext uri="{BB962C8B-B14F-4D97-AF65-F5344CB8AC3E}">
        <p14:creationId xmlns:p14="http://schemas.microsoft.com/office/powerpoint/2010/main" val="3392973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3"/>
          <p:cNvSpPr txBox="1">
            <a:spLocks noGrp="1"/>
          </p:cNvSpPr>
          <p:nvPr>
            <p:ph type="title"/>
          </p:nvPr>
        </p:nvSpPr>
        <p:spPr>
          <a:xfrm flipH="1">
            <a:off x="1855696" y="381398"/>
            <a:ext cx="6874284"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ARCHITECTURE DIAGRAM</a:t>
            </a:r>
            <a:endParaRPr dirty="0"/>
          </a:p>
        </p:txBody>
      </p:sp>
      <p:pic>
        <p:nvPicPr>
          <p:cNvPr id="3" name="Picture 2">
            <a:extLst>
              <a:ext uri="{FF2B5EF4-FFF2-40B4-BE49-F238E27FC236}">
                <a16:creationId xmlns:a16="http://schemas.microsoft.com/office/drawing/2014/main" id="{94957890-13F5-4363-7C9F-45CAA0746A04}"/>
              </a:ext>
            </a:extLst>
          </p:cNvPr>
          <p:cNvPicPr>
            <a:picLocks noChangeAspect="1"/>
          </p:cNvPicPr>
          <p:nvPr/>
        </p:nvPicPr>
        <p:blipFill>
          <a:blip r:embed="rId3"/>
          <a:stretch>
            <a:fillRect/>
          </a:stretch>
        </p:blipFill>
        <p:spPr>
          <a:xfrm>
            <a:off x="1657859" y="1023730"/>
            <a:ext cx="6074784" cy="37383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1816A0-F5B6-BE7F-47B4-3B1FCBCF152D}"/>
              </a:ext>
            </a:extLst>
          </p:cNvPr>
          <p:cNvSpPr txBox="1"/>
          <p:nvPr/>
        </p:nvSpPr>
        <p:spPr>
          <a:xfrm>
            <a:off x="3206882" y="827583"/>
            <a:ext cx="2855269" cy="400110"/>
          </a:xfrm>
          <a:prstGeom prst="rect">
            <a:avLst/>
          </a:prstGeom>
          <a:noFill/>
        </p:spPr>
        <p:txBody>
          <a:bodyPr wrap="none" rtlCol="0">
            <a:spAutoFit/>
          </a:bodyPr>
          <a:lstStyle/>
          <a:p>
            <a:r>
              <a:rPr lang="en-US" sz="2000" b="1" dirty="0">
                <a:solidFill>
                  <a:schemeClr val="tx1">
                    <a:lumMod val="75000"/>
                    <a:lumOff val="25000"/>
                  </a:schemeClr>
                </a:solidFill>
                <a:latin typeface="Bookman Old Style" panose="02050604050505020204" pitchFamily="18" charset="0"/>
              </a:rPr>
              <a:t>USECASE DIAGRAM</a:t>
            </a:r>
            <a:endParaRPr lang="en-IN" sz="2000" b="1" dirty="0">
              <a:solidFill>
                <a:schemeClr val="tx1">
                  <a:lumMod val="75000"/>
                  <a:lumOff val="25000"/>
                </a:schemeClr>
              </a:solidFill>
              <a:latin typeface="Bookman Old Style" panose="02050604050505020204" pitchFamily="18" charset="0"/>
            </a:endParaRPr>
          </a:p>
        </p:txBody>
      </p:sp>
      <p:pic>
        <p:nvPicPr>
          <p:cNvPr id="5" name="Picture 4">
            <a:extLst>
              <a:ext uri="{FF2B5EF4-FFF2-40B4-BE49-F238E27FC236}">
                <a16:creationId xmlns:a16="http://schemas.microsoft.com/office/drawing/2014/main" id="{16E103A7-697B-3927-E4CD-A70EE9312DD9}"/>
              </a:ext>
            </a:extLst>
          </p:cNvPr>
          <p:cNvPicPr>
            <a:picLocks noChangeAspect="1"/>
          </p:cNvPicPr>
          <p:nvPr/>
        </p:nvPicPr>
        <p:blipFill>
          <a:blip r:embed="rId2"/>
          <a:stretch>
            <a:fillRect/>
          </a:stretch>
        </p:blipFill>
        <p:spPr>
          <a:xfrm>
            <a:off x="2017059" y="1227694"/>
            <a:ext cx="5049370" cy="3660312"/>
          </a:xfrm>
          <a:prstGeom prst="rect">
            <a:avLst/>
          </a:prstGeom>
        </p:spPr>
      </p:pic>
      <p:sp>
        <p:nvSpPr>
          <p:cNvPr id="3" name="TextBox 2">
            <a:extLst>
              <a:ext uri="{FF2B5EF4-FFF2-40B4-BE49-F238E27FC236}">
                <a16:creationId xmlns:a16="http://schemas.microsoft.com/office/drawing/2014/main" id="{10D052F5-7814-5ADD-898A-D6197C1D5A8A}"/>
              </a:ext>
            </a:extLst>
          </p:cNvPr>
          <p:cNvSpPr txBox="1"/>
          <p:nvPr/>
        </p:nvSpPr>
        <p:spPr>
          <a:xfrm>
            <a:off x="2932678" y="338418"/>
            <a:ext cx="3413114" cy="553998"/>
          </a:xfrm>
          <a:prstGeom prst="rect">
            <a:avLst/>
          </a:prstGeom>
          <a:noFill/>
        </p:spPr>
        <p:txBody>
          <a:bodyPr wrap="none" rtlCol="0">
            <a:spAutoFit/>
          </a:bodyPr>
          <a:lstStyle/>
          <a:p>
            <a:pPr algn="ctr"/>
            <a:r>
              <a:rPr lang="en-US" sz="3000" b="1" dirty="0">
                <a:latin typeface="Sora" panose="020B0604020202020204" charset="0"/>
                <a:cs typeface="Sora" panose="020B0604020202020204" charset="0"/>
              </a:rPr>
              <a:t>UML DIAGRAMS</a:t>
            </a:r>
            <a:endParaRPr lang="en-IN" sz="3000" b="1" dirty="0">
              <a:latin typeface="Sora" panose="020B0604020202020204" charset="0"/>
              <a:cs typeface="Sora" panose="020B0604020202020204" charset="0"/>
            </a:endParaRPr>
          </a:p>
        </p:txBody>
      </p:sp>
    </p:spTree>
    <p:extLst>
      <p:ext uri="{BB962C8B-B14F-4D97-AF65-F5344CB8AC3E}">
        <p14:creationId xmlns:p14="http://schemas.microsoft.com/office/powerpoint/2010/main" val="442448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774B34-E664-E7A0-5EE3-6EF30A66C301}"/>
              </a:ext>
            </a:extLst>
          </p:cNvPr>
          <p:cNvSpPr txBox="1"/>
          <p:nvPr/>
        </p:nvSpPr>
        <p:spPr>
          <a:xfrm>
            <a:off x="3401385" y="413782"/>
            <a:ext cx="2885726" cy="615553"/>
          </a:xfrm>
          <a:prstGeom prst="rect">
            <a:avLst/>
          </a:prstGeom>
          <a:noFill/>
        </p:spPr>
        <p:txBody>
          <a:bodyPr wrap="none" rtlCol="0">
            <a:spAutoFit/>
          </a:bodyPr>
          <a:lstStyle/>
          <a:p>
            <a:r>
              <a:rPr lang="en-US" sz="2000" b="1" dirty="0">
                <a:solidFill>
                  <a:schemeClr val="tx1">
                    <a:lumMod val="75000"/>
                    <a:lumOff val="25000"/>
                  </a:schemeClr>
                </a:solidFill>
                <a:latin typeface="Bookman Old Style" panose="02050604050505020204" pitchFamily="18" charset="0"/>
              </a:rPr>
              <a:t>ACTIVITY DIAGRAM</a:t>
            </a:r>
            <a:endParaRPr lang="en-IN" sz="2000" b="1" dirty="0">
              <a:solidFill>
                <a:schemeClr val="tx1">
                  <a:lumMod val="75000"/>
                  <a:lumOff val="25000"/>
                </a:schemeClr>
              </a:solidFill>
              <a:latin typeface="Bookman Old Style" panose="02050604050505020204" pitchFamily="18" charset="0"/>
            </a:endParaRPr>
          </a:p>
          <a:p>
            <a:endParaRPr lang="en-IN" b="1" dirty="0">
              <a:latin typeface="Bookman Old Style" panose="02050604050505020204" pitchFamily="18" charset="0"/>
            </a:endParaRPr>
          </a:p>
        </p:txBody>
      </p:sp>
      <p:pic>
        <p:nvPicPr>
          <p:cNvPr id="5" name="Picture 4">
            <a:extLst>
              <a:ext uri="{FF2B5EF4-FFF2-40B4-BE49-F238E27FC236}">
                <a16:creationId xmlns:a16="http://schemas.microsoft.com/office/drawing/2014/main" id="{ECC41552-2B21-1420-1328-F063FBDD80DC}"/>
              </a:ext>
            </a:extLst>
          </p:cNvPr>
          <p:cNvPicPr>
            <a:picLocks noChangeAspect="1"/>
          </p:cNvPicPr>
          <p:nvPr/>
        </p:nvPicPr>
        <p:blipFill>
          <a:blip r:embed="rId2"/>
          <a:stretch>
            <a:fillRect/>
          </a:stretch>
        </p:blipFill>
        <p:spPr>
          <a:xfrm>
            <a:off x="1694329" y="800100"/>
            <a:ext cx="6443593" cy="4027395"/>
          </a:xfrm>
          <a:prstGeom prst="rect">
            <a:avLst/>
          </a:prstGeom>
        </p:spPr>
      </p:pic>
    </p:spTree>
    <p:extLst>
      <p:ext uri="{BB962C8B-B14F-4D97-AF65-F5344CB8AC3E}">
        <p14:creationId xmlns:p14="http://schemas.microsoft.com/office/powerpoint/2010/main" val="825302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91C9D-67E4-C133-A0AC-DB39E148FD48}"/>
              </a:ext>
            </a:extLst>
          </p:cNvPr>
          <p:cNvSpPr txBox="1"/>
          <p:nvPr/>
        </p:nvSpPr>
        <p:spPr>
          <a:xfrm>
            <a:off x="3217333" y="327181"/>
            <a:ext cx="3079689" cy="615553"/>
          </a:xfrm>
          <a:prstGeom prst="rect">
            <a:avLst/>
          </a:prstGeom>
          <a:noFill/>
        </p:spPr>
        <p:txBody>
          <a:bodyPr wrap="none" rtlCol="0">
            <a:spAutoFit/>
          </a:bodyPr>
          <a:lstStyle/>
          <a:p>
            <a:r>
              <a:rPr lang="en-US" sz="2000" b="1" dirty="0">
                <a:solidFill>
                  <a:schemeClr val="tx1">
                    <a:lumMod val="75000"/>
                    <a:lumOff val="25000"/>
                  </a:schemeClr>
                </a:solidFill>
                <a:latin typeface="Bookman Old Style" panose="02050604050505020204" pitchFamily="18" charset="0"/>
              </a:rPr>
              <a:t>SEQUENCE DIAGRAM</a:t>
            </a:r>
            <a:endParaRPr lang="en-IN" sz="2000" b="1" dirty="0">
              <a:solidFill>
                <a:schemeClr val="tx1">
                  <a:lumMod val="75000"/>
                  <a:lumOff val="25000"/>
                </a:schemeClr>
              </a:solidFill>
              <a:latin typeface="Bookman Old Style" panose="02050604050505020204" pitchFamily="18" charset="0"/>
            </a:endParaRPr>
          </a:p>
          <a:p>
            <a:endParaRPr lang="en-IN" b="1" dirty="0">
              <a:latin typeface="Bookman Old Style" panose="02050604050505020204" pitchFamily="18" charset="0"/>
            </a:endParaRPr>
          </a:p>
        </p:txBody>
      </p:sp>
      <p:pic>
        <p:nvPicPr>
          <p:cNvPr id="3" name="Picture 2">
            <a:extLst>
              <a:ext uri="{FF2B5EF4-FFF2-40B4-BE49-F238E27FC236}">
                <a16:creationId xmlns:a16="http://schemas.microsoft.com/office/drawing/2014/main" id="{3F9C2362-B500-244B-D8FA-A6E856AFC1EB}"/>
              </a:ext>
            </a:extLst>
          </p:cNvPr>
          <p:cNvPicPr>
            <a:picLocks noChangeAspect="1"/>
          </p:cNvPicPr>
          <p:nvPr/>
        </p:nvPicPr>
        <p:blipFill>
          <a:blip r:embed="rId2"/>
          <a:stretch>
            <a:fillRect/>
          </a:stretch>
        </p:blipFill>
        <p:spPr>
          <a:xfrm>
            <a:off x="1916786" y="824611"/>
            <a:ext cx="5746798" cy="3991708"/>
          </a:xfrm>
          <a:prstGeom prst="rect">
            <a:avLst/>
          </a:prstGeom>
        </p:spPr>
      </p:pic>
    </p:spTree>
    <p:extLst>
      <p:ext uri="{BB962C8B-B14F-4D97-AF65-F5344CB8AC3E}">
        <p14:creationId xmlns:p14="http://schemas.microsoft.com/office/powerpoint/2010/main" val="720591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AC4E2-887C-0288-127F-7DE278773E35}"/>
              </a:ext>
            </a:extLst>
          </p:cNvPr>
          <p:cNvSpPr txBox="1"/>
          <p:nvPr/>
        </p:nvSpPr>
        <p:spPr>
          <a:xfrm>
            <a:off x="3103261" y="595141"/>
            <a:ext cx="3445174" cy="400110"/>
          </a:xfrm>
          <a:prstGeom prst="rect">
            <a:avLst/>
          </a:prstGeom>
          <a:noFill/>
        </p:spPr>
        <p:txBody>
          <a:bodyPr wrap="none" rtlCol="0">
            <a:spAutoFit/>
          </a:bodyPr>
          <a:lstStyle/>
          <a:p>
            <a:r>
              <a:rPr lang="en-US" sz="2000" b="1" dirty="0">
                <a:solidFill>
                  <a:schemeClr val="tx1">
                    <a:lumMod val="75000"/>
                    <a:lumOff val="25000"/>
                  </a:schemeClr>
                </a:solidFill>
                <a:latin typeface="Bookman Old Style" panose="02050604050505020204" pitchFamily="18" charset="0"/>
              </a:rPr>
              <a:t>STATECHART DIAGRAM</a:t>
            </a:r>
            <a:endParaRPr lang="en-IN" sz="2000" b="1" dirty="0">
              <a:solidFill>
                <a:schemeClr val="tx1">
                  <a:lumMod val="75000"/>
                  <a:lumOff val="25000"/>
                </a:schemeClr>
              </a:solidFill>
              <a:latin typeface="Bookman Old Style" panose="02050604050505020204" pitchFamily="18" charset="0"/>
            </a:endParaRPr>
          </a:p>
        </p:txBody>
      </p:sp>
      <p:pic>
        <p:nvPicPr>
          <p:cNvPr id="5" name="Picture 4">
            <a:extLst>
              <a:ext uri="{FF2B5EF4-FFF2-40B4-BE49-F238E27FC236}">
                <a16:creationId xmlns:a16="http://schemas.microsoft.com/office/drawing/2014/main" id="{14992A17-9F06-CE68-B9D5-45959800E8B3}"/>
              </a:ext>
            </a:extLst>
          </p:cNvPr>
          <p:cNvPicPr>
            <a:picLocks noChangeAspect="1"/>
          </p:cNvPicPr>
          <p:nvPr/>
        </p:nvPicPr>
        <p:blipFill>
          <a:blip r:embed="rId2"/>
          <a:stretch>
            <a:fillRect/>
          </a:stretch>
        </p:blipFill>
        <p:spPr>
          <a:xfrm>
            <a:off x="1021976" y="1335363"/>
            <a:ext cx="7436224" cy="2878299"/>
          </a:xfrm>
          <a:prstGeom prst="rect">
            <a:avLst/>
          </a:prstGeom>
        </p:spPr>
      </p:pic>
    </p:spTree>
    <p:extLst>
      <p:ext uri="{BB962C8B-B14F-4D97-AF65-F5344CB8AC3E}">
        <p14:creationId xmlns:p14="http://schemas.microsoft.com/office/powerpoint/2010/main" val="248677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605B9B-FBCF-BE54-F895-9F299F9115D8}"/>
              </a:ext>
            </a:extLst>
          </p:cNvPr>
          <p:cNvSpPr txBox="1"/>
          <p:nvPr/>
        </p:nvSpPr>
        <p:spPr>
          <a:xfrm>
            <a:off x="3020934" y="392121"/>
            <a:ext cx="3102131" cy="400110"/>
          </a:xfrm>
          <a:prstGeom prst="rect">
            <a:avLst/>
          </a:prstGeom>
          <a:noFill/>
        </p:spPr>
        <p:txBody>
          <a:bodyPr wrap="none" rtlCol="0">
            <a:spAutoFit/>
          </a:bodyPr>
          <a:lstStyle/>
          <a:p>
            <a:r>
              <a:rPr lang="en-US" sz="2000" b="1" dirty="0">
                <a:solidFill>
                  <a:schemeClr val="tx1">
                    <a:lumMod val="75000"/>
                    <a:lumOff val="25000"/>
                  </a:schemeClr>
                </a:solidFill>
                <a:latin typeface="Bookman Old Style" panose="02050604050505020204" pitchFamily="18" charset="0"/>
              </a:rPr>
              <a:t>DATAFLOW DIAGRAM</a:t>
            </a:r>
            <a:endParaRPr lang="en-IN" sz="2000" b="1" dirty="0">
              <a:solidFill>
                <a:schemeClr val="tx1">
                  <a:lumMod val="75000"/>
                  <a:lumOff val="25000"/>
                </a:schemeClr>
              </a:solidFill>
              <a:latin typeface="Bookman Old Style" panose="02050604050505020204" pitchFamily="18" charset="0"/>
            </a:endParaRPr>
          </a:p>
        </p:txBody>
      </p:sp>
      <p:sp>
        <p:nvSpPr>
          <p:cNvPr id="3" name="AutoShape 2">
            <a:extLst>
              <a:ext uri="{FF2B5EF4-FFF2-40B4-BE49-F238E27FC236}">
                <a16:creationId xmlns:a16="http://schemas.microsoft.com/office/drawing/2014/main" id="{24EB3C0E-02FE-378E-605A-D9ECE151023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E5EF3BB3-66DD-B50F-E728-AB37FF91B4E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E2046B4C-58F3-A0DB-A376-10D799C78C4D}"/>
              </a:ext>
            </a:extLst>
          </p:cNvPr>
          <p:cNvPicPr>
            <a:picLocks noChangeAspect="1"/>
          </p:cNvPicPr>
          <p:nvPr/>
        </p:nvPicPr>
        <p:blipFill>
          <a:blip r:embed="rId2"/>
          <a:stretch>
            <a:fillRect/>
          </a:stretch>
        </p:blipFill>
        <p:spPr>
          <a:xfrm>
            <a:off x="1371600" y="868431"/>
            <a:ext cx="6400800" cy="3711437"/>
          </a:xfrm>
          <a:prstGeom prst="rect">
            <a:avLst/>
          </a:prstGeom>
        </p:spPr>
      </p:pic>
      <p:sp>
        <p:nvSpPr>
          <p:cNvPr id="9" name="TextBox 8">
            <a:extLst>
              <a:ext uri="{FF2B5EF4-FFF2-40B4-BE49-F238E27FC236}">
                <a16:creationId xmlns:a16="http://schemas.microsoft.com/office/drawing/2014/main" id="{F805A3F1-8163-7900-B3F6-0350672DB828}"/>
              </a:ext>
            </a:extLst>
          </p:cNvPr>
          <p:cNvSpPr txBox="1"/>
          <p:nvPr/>
        </p:nvSpPr>
        <p:spPr>
          <a:xfrm>
            <a:off x="3961571" y="4578379"/>
            <a:ext cx="1525657" cy="307777"/>
          </a:xfrm>
          <a:prstGeom prst="rect">
            <a:avLst/>
          </a:prstGeom>
          <a:noFill/>
        </p:spPr>
        <p:txBody>
          <a:bodyPr wrap="square" rtlCol="0">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DFD LEVEL 0</a:t>
            </a:r>
            <a:endParaRPr lang="en-IN" b="1">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5146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ADB34-E111-83B9-D413-711D71E18B9B}"/>
              </a:ext>
            </a:extLst>
          </p:cNvPr>
          <p:cNvSpPr>
            <a:spLocks noGrp="1"/>
          </p:cNvSpPr>
          <p:nvPr>
            <p:ph type="title" idx="2"/>
          </p:nvPr>
        </p:nvSpPr>
        <p:spPr>
          <a:xfrm>
            <a:off x="3210008" y="310159"/>
            <a:ext cx="3225209" cy="841800"/>
          </a:xfrm>
        </p:spPr>
        <p:txBody>
          <a:bodyPr/>
          <a:lstStyle/>
          <a:p>
            <a:r>
              <a:rPr lang="en-GB" sz="3000" dirty="0"/>
              <a:t>ABSTRACT</a:t>
            </a:r>
            <a:endParaRPr lang="en-IN" sz="3000" dirty="0"/>
          </a:p>
        </p:txBody>
      </p:sp>
      <p:sp>
        <p:nvSpPr>
          <p:cNvPr id="6" name="TextBox 5">
            <a:extLst>
              <a:ext uri="{FF2B5EF4-FFF2-40B4-BE49-F238E27FC236}">
                <a16:creationId xmlns:a16="http://schemas.microsoft.com/office/drawing/2014/main" id="{491F28AC-FD10-5751-9850-181BC4ACBF6F}"/>
              </a:ext>
            </a:extLst>
          </p:cNvPr>
          <p:cNvSpPr txBox="1"/>
          <p:nvPr/>
        </p:nvSpPr>
        <p:spPr>
          <a:xfrm>
            <a:off x="269359" y="1151959"/>
            <a:ext cx="8491870" cy="393165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rPr>
              <a:t>In the contemporary world, the prevalence of visual impairment has reached alarming proportions. According to the World Health Organization (WHO), the global estimate stands at a staggering 2.2 billion individuals afflicted with vision impairment, and regrettably, the availability of constant assistance remains an elusive prospect. </a:t>
            </a:r>
            <a:r>
              <a:rPr lang="en-US" sz="1400" dirty="0">
                <a:solidFill>
                  <a:srgbClr val="000000"/>
                </a:solidFill>
                <a:latin typeface="Times New Roman" panose="02020603050405020304" pitchFamily="18" charset="0"/>
                <a:cs typeface="Times New Roman" panose="02020603050405020304" pitchFamily="18" charset="0"/>
              </a:rPr>
              <a:t>Simple activities such as crossing a street or moving around unfamiliar places can be daunting. </a:t>
            </a:r>
          </a:p>
          <a:p>
            <a:pPr marL="285750" indent="-285750" algn="just">
              <a:lnSpc>
                <a:spcPct val="150000"/>
              </a:lnSpc>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In order to assist those who are blind or visually impaired in their daily lives without the assistance of others, the smart stick has been offered as a solution. The Smart Stick is a cutting-edge assistive device designed to enhance the mobility and safety of visually impaired individuals.</a:t>
            </a:r>
          </a:p>
          <a:p>
            <a:pPr marL="285750" indent="-285750" algn="just">
              <a:lnSpc>
                <a:spcPct val="150000"/>
              </a:lnSpc>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 Equipped with advanced sensors, the Smart Stick employs a multifaceted approach to alert users of potential obstacles, holes, and water bodies in their path. When the user clicks the emergency button it sends an SOS alert message to emergency registered contact with live location tracking.</a:t>
            </a:r>
            <a:r>
              <a:rPr lang="en-US" sz="1400" dirty="0">
                <a:effectLst/>
                <a:latin typeface="Times New Roman" panose="02020603050405020304" pitchFamily="18" charset="0"/>
                <a:ea typeface="Times New Roman" panose="02020603050405020304" pitchFamily="18" charset="0"/>
              </a:rPr>
              <a:t> This initiative transcends the realm of technology; it embodies a lifeline to independence and security.</a:t>
            </a:r>
            <a:endParaRPr lang="en-US" sz="1400" dirty="0">
              <a:solidFill>
                <a:srgbClr val="000000"/>
              </a:solidFill>
              <a:latin typeface="Times New Roman" panose="02020603050405020304" pitchFamily="18" charset="0"/>
              <a:cs typeface="Times New Roman" panose="02020603050405020304" pitchFamily="18" charset="0"/>
            </a:endParaRPr>
          </a:p>
          <a:p>
            <a:pPr algn="just">
              <a:lnSpc>
                <a:spcPct val="150000"/>
              </a:lnSpc>
            </a:pPr>
            <a:endParaRPr 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0956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605B9B-FBCF-BE54-F895-9F299F9115D8}"/>
              </a:ext>
            </a:extLst>
          </p:cNvPr>
          <p:cNvSpPr txBox="1"/>
          <p:nvPr/>
        </p:nvSpPr>
        <p:spPr>
          <a:xfrm>
            <a:off x="3057912" y="432855"/>
            <a:ext cx="3102131" cy="400110"/>
          </a:xfrm>
          <a:prstGeom prst="rect">
            <a:avLst/>
          </a:prstGeom>
          <a:noFill/>
        </p:spPr>
        <p:txBody>
          <a:bodyPr wrap="none" rtlCol="0">
            <a:spAutoFit/>
          </a:bodyPr>
          <a:lstStyle/>
          <a:p>
            <a:pPr algn="ctr"/>
            <a:r>
              <a:rPr lang="en-US" sz="2000" b="1" dirty="0">
                <a:solidFill>
                  <a:schemeClr val="tx1">
                    <a:lumMod val="75000"/>
                    <a:lumOff val="25000"/>
                  </a:schemeClr>
                </a:solidFill>
                <a:latin typeface="Bookman Old Style" panose="02050604050505020204" pitchFamily="18" charset="0"/>
              </a:rPr>
              <a:t>DATAFLOW DIAGRAM</a:t>
            </a:r>
            <a:endParaRPr lang="en-IN" sz="2000" b="1" dirty="0">
              <a:solidFill>
                <a:schemeClr val="tx1">
                  <a:lumMod val="75000"/>
                  <a:lumOff val="25000"/>
                </a:schemeClr>
              </a:solidFill>
              <a:latin typeface="Bookman Old Style" panose="02050604050505020204" pitchFamily="18" charset="0"/>
            </a:endParaRPr>
          </a:p>
        </p:txBody>
      </p:sp>
      <p:sp>
        <p:nvSpPr>
          <p:cNvPr id="3" name="AutoShape 2">
            <a:extLst>
              <a:ext uri="{FF2B5EF4-FFF2-40B4-BE49-F238E27FC236}">
                <a16:creationId xmlns:a16="http://schemas.microsoft.com/office/drawing/2014/main" id="{24EB3C0E-02FE-378E-605A-D9ECE151023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E5EF3BB3-66DD-B50F-E728-AB37FF91B4E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3E8A7FF4-A3D4-03D3-FFF8-15876DDCFE07}"/>
              </a:ext>
            </a:extLst>
          </p:cNvPr>
          <p:cNvPicPr>
            <a:picLocks noChangeAspect="1"/>
          </p:cNvPicPr>
          <p:nvPr/>
        </p:nvPicPr>
        <p:blipFill rotWithShape="1">
          <a:blip r:embed="rId2"/>
          <a:srcRect l="7522" t="5128" r="1225" b="5155"/>
          <a:stretch/>
        </p:blipFill>
        <p:spPr>
          <a:xfrm>
            <a:off x="2158252" y="1035424"/>
            <a:ext cx="4901453" cy="3429000"/>
          </a:xfrm>
          <a:prstGeom prst="rect">
            <a:avLst/>
          </a:prstGeom>
        </p:spPr>
      </p:pic>
      <p:sp>
        <p:nvSpPr>
          <p:cNvPr id="5" name="TextBox 4">
            <a:extLst>
              <a:ext uri="{FF2B5EF4-FFF2-40B4-BE49-F238E27FC236}">
                <a16:creationId xmlns:a16="http://schemas.microsoft.com/office/drawing/2014/main" id="{E032093A-77E5-A7A0-4B18-AD1DFA9B34DC}"/>
              </a:ext>
            </a:extLst>
          </p:cNvPr>
          <p:cNvSpPr txBox="1"/>
          <p:nvPr/>
        </p:nvSpPr>
        <p:spPr>
          <a:xfrm>
            <a:off x="4041084" y="4462935"/>
            <a:ext cx="1366631" cy="307777"/>
          </a:xfrm>
          <a:prstGeom prst="rect">
            <a:avLst/>
          </a:prstGeom>
          <a:noFill/>
        </p:spPr>
        <p:txBody>
          <a:bodyPr wrap="square" rtlCol="0">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DFD LEVEL 1</a:t>
            </a:r>
            <a:endParaRPr lang="en-IN" b="1">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2496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605B9B-FBCF-BE54-F895-9F299F9115D8}"/>
              </a:ext>
            </a:extLst>
          </p:cNvPr>
          <p:cNvSpPr txBox="1"/>
          <p:nvPr/>
        </p:nvSpPr>
        <p:spPr>
          <a:xfrm>
            <a:off x="3076964" y="385733"/>
            <a:ext cx="3153427" cy="400110"/>
          </a:xfrm>
          <a:prstGeom prst="rect">
            <a:avLst/>
          </a:prstGeom>
          <a:noFill/>
        </p:spPr>
        <p:txBody>
          <a:bodyPr wrap="none" rtlCol="0">
            <a:spAutoFit/>
          </a:bodyPr>
          <a:lstStyle/>
          <a:p>
            <a:r>
              <a:rPr lang="en-US" sz="2000" b="1" dirty="0">
                <a:solidFill>
                  <a:schemeClr val="tx1">
                    <a:lumMod val="75000"/>
                    <a:lumOff val="25000"/>
                  </a:schemeClr>
                </a:solidFill>
                <a:latin typeface="Bookman Old Style" panose="02050604050505020204" pitchFamily="18" charset="0"/>
              </a:rPr>
              <a:t>DATAFLOW DIAGRAM</a:t>
            </a:r>
            <a:endParaRPr lang="en-IN" sz="2000" b="1" dirty="0">
              <a:solidFill>
                <a:schemeClr val="tx1">
                  <a:lumMod val="75000"/>
                  <a:lumOff val="25000"/>
                </a:schemeClr>
              </a:solidFill>
              <a:latin typeface="Bookman Old Style" panose="02050604050505020204" pitchFamily="18" charset="0"/>
            </a:endParaRPr>
          </a:p>
        </p:txBody>
      </p:sp>
      <p:sp>
        <p:nvSpPr>
          <p:cNvPr id="3" name="AutoShape 2">
            <a:extLst>
              <a:ext uri="{FF2B5EF4-FFF2-40B4-BE49-F238E27FC236}">
                <a16:creationId xmlns:a16="http://schemas.microsoft.com/office/drawing/2014/main" id="{24EB3C0E-02FE-378E-605A-D9ECE151023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E5EF3BB3-66DD-B50F-E728-AB37FF91B4E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3A807FE-F4E4-5C25-D950-45B3E19A69F7}"/>
              </a:ext>
            </a:extLst>
          </p:cNvPr>
          <p:cNvPicPr>
            <a:picLocks noChangeAspect="1"/>
          </p:cNvPicPr>
          <p:nvPr/>
        </p:nvPicPr>
        <p:blipFill>
          <a:blip r:embed="rId2"/>
          <a:stretch>
            <a:fillRect/>
          </a:stretch>
        </p:blipFill>
        <p:spPr>
          <a:xfrm>
            <a:off x="1456804" y="1062317"/>
            <a:ext cx="6096404" cy="3059206"/>
          </a:xfrm>
          <a:prstGeom prst="rect">
            <a:avLst/>
          </a:prstGeom>
        </p:spPr>
      </p:pic>
      <p:sp>
        <p:nvSpPr>
          <p:cNvPr id="8" name="TextBox 7">
            <a:extLst>
              <a:ext uri="{FF2B5EF4-FFF2-40B4-BE49-F238E27FC236}">
                <a16:creationId xmlns:a16="http://schemas.microsoft.com/office/drawing/2014/main" id="{77500723-B998-2942-AC4B-579A1DDD6F04}"/>
              </a:ext>
            </a:extLst>
          </p:cNvPr>
          <p:cNvSpPr txBox="1"/>
          <p:nvPr/>
        </p:nvSpPr>
        <p:spPr>
          <a:xfrm>
            <a:off x="3888684" y="4220135"/>
            <a:ext cx="1366631" cy="307777"/>
          </a:xfrm>
          <a:prstGeom prst="rect">
            <a:avLst/>
          </a:prstGeom>
          <a:noFill/>
        </p:spPr>
        <p:txBody>
          <a:bodyPr wrap="square" rtlCol="0">
            <a:spAutoFit/>
          </a:bodyPr>
          <a:lstStyle/>
          <a:p>
            <a:r>
              <a:rPr lang="en-US" b="1" dirty="0">
                <a:solidFill>
                  <a:schemeClr val="tx1">
                    <a:lumMod val="75000"/>
                    <a:lumOff val="25000"/>
                  </a:schemeClr>
                </a:solidFill>
                <a:latin typeface="Times New Roman" panose="02020603050405020304" pitchFamily="18" charset="0"/>
                <a:cs typeface="Times New Roman" panose="02020603050405020304" pitchFamily="18" charset="0"/>
              </a:rPr>
              <a:t>DFD LEVEL 2</a:t>
            </a:r>
            <a:endParaRPr lang="en-IN"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3738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5"/>
          <p:cNvSpPr txBox="1">
            <a:spLocks noGrp="1"/>
          </p:cNvSpPr>
          <p:nvPr>
            <p:ph type="title"/>
          </p:nvPr>
        </p:nvSpPr>
        <p:spPr>
          <a:xfrm>
            <a:off x="2177029" y="363753"/>
            <a:ext cx="478994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MODULE DESCRIPTION</a:t>
            </a:r>
          </a:p>
        </p:txBody>
      </p:sp>
      <p:sp>
        <p:nvSpPr>
          <p:cNvPr id="15" name="TextBox 14">
            <a:extLst>
              <a:ext uri="{FF2B5EF4-FFF2-40B4-BE49-F238E27FC236}">
                <a16:creationId xmlns:a16="http://schemas.microsoft.com/office/drawing/2014/main" id="{A06121B4-3893-EAB2-207E-42FA1E436745}"/>
              </a:ext>
            </a:extLst>
          </p:cNvPr>
          <p:cNvSpPr txBox="1"/>
          <p:nvPr/>
        </p:nvSpPr>
        <p:spPr>
          <a:xfrm>
            <a:off x="275665" y="936453"/>
            <a:ext cx="8565776" cy="3608488"/>
          </a:xfrm>
          <a:prstGeom prst="rect">
            <a:avLst/>
          </a:prstGeom>
          <a:noFill/>
        </p:spPr>
        <p:txBody>
          <a:bodyPr wrap="square">
            <a:spAutoFit/>
          </a:bodyPr>
          <a:lstStyle/>
          <a:p>
            <a:pPr marL="644648" lvl="1" indent="-322324">
              <a:lnSpc>
                <a:spcPct val="150000"/>
              </a:lnSpc>
              <a:buFont typeface="Arial"/>
              <a:buChar char="•"/>
            </a:pPr>
            <a:r>
              <a:rPr lang="en-US" b="1" dirty="0">
                <a:solidFill>
                  <a:srgbClr val="000000"/>
                </a:solidFill>
                <a:latin typeface="Times New Roman" panose="02020603050405020304" pitchFamily="18" charset="0"/>
                <a:cs typeface="Times New Roman" panose="02020603050405020304" pitchFamily="18" charset="0"/>
              </a:rPr>
              <a:t>OBSTACLE DETECTION</a:t>
            </a:r>
            <a:r>
              <a:rPr lang="en-US" dirty="0">
                <a:solidFill>
                  <a:srgbClr val="000000"/>
                </a:solidFill>
                <a:latin typeface="Times New Roman" panose="02020603050405020304" pitchFamily="18" charset="0"/>
                <a:cs typeface="Times New Roman" panose="02020603050405020304" pitchFamily="18" charset="0"/>
              </a:rPr>
              <a:t>: T</a:t>
            </a:r>
            <a:r>
              <a:rPr lang="en-GB" dirty="0">
                <a:solidFill>
                  <a:srgbClr val="000000"/>
                </a:solidFill>
                <a:latin typeface="Times New Roman" panose="02020603050405020304" pitchFamily="18" charset="0"/>
                <a:cs typeface="Times New Roman" panose="02020603050405020304" pitchFamily="18" charset="0"/>
              </a:rPr>
              <a:t>he system activates a buzzer warning signal upon detecting obstacles within a predefined range, enabling users to promptly navigate around them, thereby reducing collision risks.</a:t>
            </a:r>
            <a:endParaRPr lang="en-US" dirty="0">
              <a:solidFill>
                <a:srgbClr val="000000"/>
              </a:solidFill>
              <a:latin typeface="Times New Roman" panose="02020603050405020304" pitchFamily="18" charset="0"/>
              <a:cs typeface="Times New Roman" panose="02020603050405020304" pitchFamily="18" charset="0"/>
            </a:endParaRPr>
          </a:p>
          <a:p>
            <a:pPr marL="644648" lvl="1" indent="-322324">
              <a:lnSpc>
                <a:spcPct val="150000"/>
              </a:lnSpc>
              <a:buFont typeface="Arial"/>
              <a:buChar char="•"/>
            </a:pPr>
            <a:r>
              <a:rPr lang="en-US" b="1" dirty="0">
                <a:solidFill>
                  <a:srgbClr val="000000"/>
                </a:solidFill>
                <a:latin typeface="Times New Roman" panose="02020603050405020304" pitchFamily="18" charset="0"/>
                <a:cs typeface="Times New Roman" panose="02020603050405020304" pitchFamily="18" charset="0"/>
              </a:rPr>
              <a:t>MOISTURE DETECTION: </a:t>
            </a:r>
            <a:r>
              <a:rPr lang="en-GB" dirty="0">
                <a:solidFill>
                  <a:srgbClr val="000000"/>
                </a:solidFill>
                <a:latin typeface="Times New Roman" panose="02020603050405020304" pitchFamily="18" charset="0"/>
                <a:cs typeface="Times New Roman" panose="02020603050405020304" pitchFamily="18" charset="0"/>
              </a:rPr>
              <a:t>The moisture detection feature, strategically placed near its tip, helps prevent slipping hazards in adverse weather conditions. The system alerts users, enabling proactive measures and enhancing safety, especially in outdoor environments.</a:t>
            </a:r>
            <a:endParaRPr lang="en-US" b="1" dirty="0">
              <a:solidFill>
                <a:srgbClr val="000000"/>
              </a:solidFill>
              <a:latin typeface="Times New Roman" panose="02020603050405020304" pitchFamily="18" charset="0"/>
              <a:cs typeface="Times New Roman" panose="02020603050405020304" pitchFamily="18" charset="0"/>
            </a:endParaRPr>
          </a:p>
          <a:p>
            <a:pPr marL="644648" lvl="1" indent="-322324">
              <a:lnSpc>
                <a:spcPct val="150000"/>
              </a:lnSpc>
              <a:buFont typeface="Arial"/>
              <a:buChar char="•"/>
            </a:pPr>
            <a:r>
              <a:rPr lang="en-US" b="1" dirty="0">
                <a:latin typeface="Times New Roman" panose="02020603050405020304" pitchFamily="18" charset="0"/>
                <a:cs typeface="Times New Roman" panose="02020603050405020304" pitchFamily="18" charset="0"/>
              </a:rPr>
              <a:t>POTHOLE DETECTION:</a:t>
            </a:r>
            <a:r>
              <a:rPr lang="en-GB" dirty="0">
                <a:latin typeface="Times New Roman" panose="02020603050405020304" pitchFamily="18" charset="0"/>
                <a:cs typeface="Times New Roman" panose="02020603050405020304" pitchFamily="18" charset="0"/>
              </a:rPr>
              <a:t>The Smart Cane's pothole detection feature utilizes strategically positioned ultrasonic sensors to enhance user safety by continuously scanning for surface irregularities and identifying potential hazards.</a:t>
            </a:r>
            <a:endParaRPr lang="en-US" dirty="0">
              <a:solidFill>
                <a:srgbClr val="000000"/>
              </a:solidFill>
              <a:latin typeface="Times New Roman" panose="02020603050405020304" pitchFamily="18" charset="0"/>
              <a:cs typeface="Times New Roman" panose="02020603050405020304" pitchFamily="18" charset="0"/>
            </a:endParaRPr>
          </a:p>
          <a:p>
            <a:pPr marL="644648" lvl="1" indent="-322324">
              <a:lnSpc>
                <a:spcPct val="150000"/>
              </a:lnSpc>
              <a:buFont typeface="Arial"/>
              <a:buChar char="•"/>
            </a:pPr>
            <a:r>
              <a:rPr lang="en-US" b="1" dirty="0">
                <a:solidFill>
                  <a:srgbClr val="000000"/>
                </a:solidFill>
                <a:latin typeface="Times New Roman" panose="02020603050405020304" pitchFamily="18" charset="0"/>
                <a:cs typeface="Times New Roman" panose="02020603050405020304" pitchFamily="18" charset="0"/>
              </a:rPr>
              <a:t>EMERGENCY ALERT </a:t>
            </a:r>
            <a:r>
              <a:rPr lang="en-US" dirty="0">
                <a:solidFill>
                  <a:srgbClr val="000000"/>
                </a:solidFill>
                <a:latin typeface="Times New Roman" panose="02020603050405020304" pitchFamily="18" charset="0"/>
                <a:cs typeface="Times New Roman" panose="02020603050405020304" pitchFamily="18" charset="0"/>
              </a:rPr>
              <a:t>: The smart blind stick uses an alert system to detect critical situations and track the user's real-time location. When an emergency trigger is activated, the system generates an alert message, which is then transmitted to caregivers or emergency contacts for prompt assistance.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1DC1A-3911-ECDF-D307-071DAB123C33}"/>
              </a:ext>
            </a:extLst>
          </p:cNvPr>
          <p:cNvSpPr txBox="1"/>
          <p:nvPr/>
        </p:nvSpPr>
        <p:spPr>
          <a:xfrm>
            <a:off x="2341581" y="410097"/>
            <a:ext cx="4460838" cy="553998"/>
          </a:xfrm>
          <a:prstGeom prst="rect">
            <a:avLst/>
          </a:prstGeom>
          <a:noFill/>
        </p:spPr>
        <p:txBody>
          <a:bodyPr wrap="square" rtlCol="0">
            <a:spAutoFit/>
          </a:bodyPr>
          <a:lstStyle/>
          <a:p>
            <a:pPr algn="ctr"/>
            <a:r>
              <a:rPr lang="en-US" sz="3000" b="1" dirty="0">
                <a:solidFill>
                  <a:schemeClr val="accent2">
                    <a:lumMod val="50000"/>
                  </a:schemeClr>
                </a:solidFill>
                <a:latin typeface="Sora" panose="020B0604020202020204" charset="0"/>
                <a:cs typeface="Sora" panose="020B0604020202020204" charset="0"/>
              </a:rPr>
              <a:t>SMART CANE SETUP</a:t>
            </a:r>
            <a:endParaRPr lang="en-IN" sz="3000" b="1" dirty="0">
              <a:solidFill>
                <a:schemeClr val="accent2">
                  <a:lumMod val="50000"/>
                </a:schemeClr>
              </a:solidFill>
              <a:latin typeface="Sora" panose="020B0604020202020204" charset="0"/>
              <a:cs typeface="Sora" panose="020B0604020202020204" charset="0"/>
            </a:endParaRPr>
          </a:p>
        </p:txBody>
      </p:sp>
      <p:pic>
        <p:nvPicPr>
          <p:cNvPr id="4" name="Picture 3">
            <a:extLst>
              <a:ext uri="{FF2B5EF4-FFF2-40B4-BE49-F238E27FC236}">
                <a16:creationId xmlns:a16="http://schemas.microsoft.com/office/drawing/2014/main" id="{25359C5B-B2F8-8D76-9686-B81500531085}"/>
              </a:ext>
            </a:extLst>
          </p:cNvPr>
          <p:cNvPicPr>
            <a:picLocks noChangeAspect="1"/>
          </p:cNvPicPr>
          <p:nvPr/>
        </p:nvPicPr>
        <p:blipFill>
          <a:blip r:embed="rId2"/>
          <a:stretch>
            <a:fillRect/>
          </a:stretch>
        </p:blipFill>
        <p:spPr>
          <a:xfrm>
            <a:off x="2857500" y="964095"/>
            <a:ext cx="3429000" cy="3856383"/>
          </a:xfrm>
          <a:prstGeom prst="rect">
            <a:avLst/>
          </a:prstGeom>
        </p:spPr>
      </p:pic>
    </p:spTree>
    <p:extLst>
      <p:ext uri="{BB962C8B-B14F-4D97-AF65-F5344CB8AC3E}">
        <p14:creationId xmlns:p14="http://schemas.microsoft.com/office/powerpoint/2010/main" val="1155398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7B2976-36F9-B842-E736-2E745311AAF0}"/>
              </a:ext>
            </a:extLst>
          </p:cNvPr>
          <p:cNvSpPr txBox="1"/>
          <p:nvPr/>
        </p:nvSpPr>
        <p:spPr>
          <a:xfrm>
            <a:off x="1923627" y="379804"/>
            <a:ext cx="5546711" cy="553998"/>
          </a:xfrm>
          <a:prstGeom prst="rect">
            <a:avLst/>
          </a:prstGeom>
          <a:noFill/>
        </p:spPr>
        <p:txBody>
          <a:bodyPr wrap="none" rtlCol="0">
            <a:spAutoFit/>
          </a:bodyPr>
          <a:lstStyle/>
          <a:p>
            <a:r>
              <a:rPr lang="en-US" sz="3000" b="1" dirty="0">
                <a:solidFill>
                  <a:schemeClr val="accent2">
                    <a:lumMod val="50000"/>
                  </a:schemeClr>
                </a:solidFill>
                <a:latin typeface="Sora" panose="020B0604020202020204" charset="0"/>
                <a:cs typeface="Sora" panose="020B0604020202020204" charset="0"/>
              </a:rPr>
              <a:t>TEST CASES AND REPORTS</a:t>
            </a:r>
            <a:endParaRPr lang="en-IN" sz="3000" b="1" dirty="0">
              <a:solidFill>
                <a:schemeClr val="accent2">
                  <a:lumMod val="50000"/>
                </a:schemeClr>
              </a:solidFill>
              <a:latin typeface="Sora" panose="020B0604020202020204" charset="0"/>
              <a:cs typeface="Sora" panose="020B0604020202020204" charset="0"/>
            </a:endParaRPr>
          </a:p>
        </p:txBody>
      </p:sp>
      <p:graphicFrame>
        <p:nvGraphicFramePr>
          <p:cNvPr id="3" name="Table 2">
            <a:extLst>
              <a:ext uri="{FF2B5EF4-FFF2-40B4-BE49-F238E27FC236}">
                <a16:creationId xmlns:a16="http://schemas.microsoft.com/office/drawing/2014/main" id="{32751AB7-5E29-A3A3-9137-C0EDDB388C03}"/>
              </a:ext>
            </a:extLst>
          </p:cNvPr>
          <p:cNvGraphicFramePr>
            <a:graphicFrameLocks noGrp="1"/>
          </p:cNvGraphicFramePr>
          <p:nvPr>
            <p:extLst>
              <p:ext uri="{D42A27DB-BD31-4B8C-83A1-F6EECF244321}">
                <p14:modId xmlns:p14="http://schemas.microsoft.com/office/powerpoint/2010/main" val="3435691801"/>
              </p:ext>
            </p:extLst>
          </p:nvPr>
        </p:nvGraphicFramePr>
        <p:xfrm>
          <a:off x="216698" y="1128785"/>
          <a:ext cx="8615680" cy="3510989"/>
        </p:xfrm>
        <a:graphic>
          <a:graphicData uri="http://schemas.openxmlformats.org/drawingml/2006/table">
            <a:tbl>
              <a:tblPr firstRow="1" bandRow="1">
                <a:tableStyleId>{5DA37D80-6434-44D0-A028-1B22A696006F}</a:tableStyleId>
              </a:tblPr>
              <a:tblGrid>
                <a:gridCol w="968586">
                  <a:extLst>
                    <a:ext uri="{9D8B030D-6E8A-4147-A177-3AD203B41FA5}">
                      <a16:colId xmlns:a16="http://schemas.microsoft.com/office/drawing/2014/main" val="536525771"/>
                    </a:ext>
                  </a:extLst>
                </a:gridCol>
                <a:gridCol w="2510953">
                  <a:extLst>
                    <a:ext uri="{9D8B030D-6E8A-4147-A177-3AD203B41FA5}">
                      <a16:colId xmlns:a16="http://schemas.microsoft.com/office/drawing/2014/main" val="1825330354"/>
                    </a:ext>
                  </a:extLst>
                </a:gridCol>
                <a:gridCol w="2075988">
                  <a:extLst>
                    <a:ext uri="{9D8B030D-6E8A-4147-A177-3AD203B41FA5}">
                      <a16:colId xmlns:a16="http://schemas.microsoft.com/office/drawing/2014/main" val="4031415124"/>
                    </a:ext>
                  </a:extLst>
                </a:gridCol>
                <a:gridCol w="1935779">
                  <a:extLst>
                    <a:ext uri="{9D8B030D-6E8A-4147-A177-3AD203B41FA5}">
                      <a16:colId xmlns:a16="http://schemas.microsoft.com/office/drawing/2014/main" val="1746074973"/>
                    </a:ext>
                  </a:extLst>
                </a:gridCol>
                <a:gridCol w="1124374">
                  <a:extLst>
                    <a:ext uri="{9D8B030D-6E8A-4147-A177-3AD203B41FA5}">
                      <a16:colId xmlns:a16="http://schemas.microsoft.com/office/drawing/2014/main" val="3608750960"/>
                    </a:ext>
                  </a:extLst>
                </a:gridCol>
              </a:tblGrid>
              <a:tr h="529601">
                <a:tc>
                  <a:txBody>
                    <a:bodyPr/>
                    <a:lstStyle/>
                    <a:p>
                      <a:r>
                        <a:rPr lang="en-US" dirty="0"/>
                        <a:t>TEST CASE ID</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t>TEST CASE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t>EXPECTED RESULT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t>ACTUAL RESULT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t>PASS/FAIL</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2682429"/>
                  </a:ext>
                </a:extLst>
              </a:tr>
              <a:tr h="755450">
                <a:tc>
                  <a:txBody>
                    <a:bodyPr/>
                    <a:lstStyle/>
                    <a:p>
                      <a:pPr algn="ctr"/>
                      <a:r>
                        <a:rPr lang="en-US" dirty="0">
                          <a:latin typeface="Times New Roman" panose="02020603050405020304" pitchFamily="18" charset="0"/>
                          <a:cs typeface="Times New Roman" panose="02020603050405020304" pitchFamily="18" charset="0"/>
                        </a:rPr>
                        <a:t>TC01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Place the smart cane in an open area without obstacles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Smart cane indicates no obstacles detected with no buzzer alert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No obstacles detected with no buzzer alert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2703306029"/>
                  </a:ext>
                </a:extLst>
              </a:tr>
              <a:tr h="747209">
                <a:tc>
                  <a:txBody>
                    <a:bodyPr/>
                    <a:lstStyle/>
                    <a:p>
                      <a:pPr algn="ctr"/>
                      <a:r>
                        <a:rPr lang="en-US" dirty="0">
                          <a:latin typeface="Times New Roman" panose="02020603050405020304" pitchFamily="18" charset="0"/>
                          <a:cs typeface="Times New Roman" panose="02020603050405020304" pitchFamily="18" charset="0"/>
                        </a:rPr>
                        <a:t>TC02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Place the smart cane in a narrow corridor or obstructed area</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Cane provides appropriate alerts or feedback with buzzer alert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Obstacles detected with buzzer alert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918674240"/>
                  </a:ext>
                </a:extLst>
              </a:tr>
              <a:tr h="747209">
                <a:tc>
                  <a:txBody>
                    <a:bodyPr/>
                    <a:lstStyle/>
                    <a:p>
                      <a:pPr algn="ctr"/>
                      <a:r>
                        <a:rPr lang="en-US" dirty="0">
                          <a:latin typeface="Times New Roman" panose="02020603050405020304" pitchFamily="18" charset="0"/>
                          <a:cs typeface="Times New Roman" panose="02020603050405020304" pitchFamily="18" charset="0"/>
                        </a:rPr>
                        <a:t>TC03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Test the rain sensor in a dry environment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No moisture detected with no buzzer alert</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No moisture detected with no buzzer alert</a:t>
                      </a:r>
                      <a:endParaRPr lang="en-IN"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680311445"/>
                  </a:ext>
                </a:extLst>
              </a:tr>
              <a:tr h="421158">
                <a:tc>
                  <a:txBody>
                    <a:bodyPr/>
                    <a:lstStyle/>
                    <a:p>
                      <a:pPr algn="ctr"/>
                      <a:r>
                        <a:rPr lang="en-US" dirty="0">
                          <a:latin typeface="Times New Roman" panose="02020603050405020304" pitchFamily="18" charset="0"/>
                          <a:cs typeface="Times New Roman" panose="02020603050405020304" pitchFamily="18" charset="0"/>
                        </a:rPr>
                        <a:t>TC04</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Expose the rain sensor to water or simulate rain</a:t>
                      </a:r>
                    </a:p>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Smart cane detects rain with buzzer alert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Smart cane detects rain with buzzer alert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2488422652"/>
                  </a:ext>
                </a:extLst>
              </a:tr>
            </a:tbl>
          </a:graphicData>
        </a:graphic>
      </p:graphicFrame>
    </p:spTree>
    <p:extLst>
      <p:ext uri="{BB962C8B-B14F-4D97-AF65-F5344CB8AC3E}">
        <p14:creationId xmlns:p14="http://schemas.microsoft.com/office/powerpoint/2010/main" val="1482492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95BF41-7C27-44DC-8C73-3543092FAB53}"/>
              </a:ext>
            </a:extLst>
          </p:cNvPr>
          <p:cNvSpPr txBox="1"/>
          <p:nvPr/>
        </p:nvSpPr>
        <p:spPr>
          <a:xfrm>
            <a:off x="1903207" y="400075"/>
            <a:ext cx="5546711" cy="553998"/>
          </a:xfrm>
          <a:prstGeom prst="rect">
            <a:avLst/>
          </a:prstGeom>
          <a:noFill/>
        </p:spPr>
        <p:txBody>
          <a:bodyPr wrap="none" rtlCol="0">
            <a:spAutoFit/>
          </a:bodyPr>
          <a:lstStyle/>
          <a:p>
            <a:r>
              <a:rPr lang="en-US" sz="3000" b="1" dirty="0">
                <a:solidFill>
                  <a:schemeClr val="accent2">
                    <a:lumMod val="50000"/>
                  </a:schemeClr>
                </a:solidFill>
                <a:latin typeface="Sora" panose="020B0604020202020204" charset="0"/>
                <a:cs typeface="Sora" panose="020B0604020202020204" charset="0"/>
              </a:rPr>
              <a:t>TEST CASES AND REPORTS</a:t>
            </a:r>
            <a:endParaRPr lang="en-IN" sz="3000" b="1" dirty="0">
              <a:solidFill>
                <a:schemeClr val="accent2">
                  <a:lumMod val="50000"/>
                </a:schemeClr>
              </a:solidFill>
              <a:latin typeface="Sora" panose="020B0604020202020204" charset="0"/>
              <a:cs typeface="Sora" panose="020B0604020202020204" charset="0"/>
            </a:endParaRPr>
          </a:p>
        </p:txBody>
      </p:sp>
      <p:graphicFrame>
        <p:nvGraphicFramePr>
          <p:cNvPr id="3" name="Table 2">
            <a:extLst>
              <a:ext uri="{FF2B5EF4-FFF2-40B4-BE49-F238E27FC236}">
                <a16:creationId xmlns:a16="http://schemas.microsoft.com/office/drawing/2014/main" id="{B62DA07C-773F-A912-62F3-E87DD61B4BEC}"/>
              </a:ext>
            </a:extLst>
          </p:cNvPr>
          <p:cNvGraphicFramePr>
            <a:graphicFrameLocks noGrp="1"/>
          </p:cNvGraphicFramePr>
          <p:nvPr>
            <p:extLst>
              <p:ext uri="{D42A27DB-BD31-4B8C-83A1-F6EECF244321}">
                <p14:modId xmlns:p14="http://schemas.microsoft.com/office/powerpoint/2010/main" val="1857920863"/>
              </p:ext>
            </p:extLst>
          </p:nvPr>
        </p:nvGraphicFramePr>
        <p:xfrm>
          <a:off x="277706" y="1063413"/>
          <a:ext cx="8588588" cy="3548928"/>
        </p:xfrm>
        <a:graphic>
          <a:graphicData uri="http://schemas.openxmlformats.org/drawingml/2006/table">
            <a:tbl>
              <a:tblPr firstRow="1" bandRow="1">
                <a:tableStyleId>{5DA37D80-6434-44D0-A028-1B22A696006F}</a:tableStyleId>
              </a:tblPr>
              <a:tblGrid>
                <a:gridCol w="968586">
                  <a:extLst>
                    <a:ext uri="{9D8B030D-6E8A-4147-A177-3AD203B41FA5}">
                      <a16:colId xmlns:a16="http://schemas.microsoft.com/office/drawing/2014/main" val="3049474755"/>
                    </a:ext>
                  </a:extLst>
                </a:gridCol>
                <a:gridCol w="2404533">
                  <a:extLst>
                    <a:ext uri="{9D8B030D-6E8A-4147-A177-3AD203B41FA5}">
                      <a16:colId xmlns:a16="http://schemas.microsoft.com/office/drawing/2014/main" val="2950479346"/>
                    </a:ext>
                  </a:extLst>
                </a:gridCol>
                <a:gridCol w="2038773">
                  <a:extLst>
                    <a:ext uri="{9D8B030D-6E8A-4147-A177-3AD203B41FA5}">
                      <a16:colId xmlns:a16="http://schemas.microsoft.com/office/drawing/2014/main" val="3387483750"/>
                    </a:ext>
                  </a:extLst>
                </a:gridCol>
                <a:gridCol w="2018454">
                  <a:extLst>
                    <a:ext uri="{9D8B030D-6E8A-4147-A177-3AD203B41FA5}">
                      <a16:colId xmlns:a16="http://schemas.microsoft.com/office/drawing/2014/main" val="3980859038"/>
                    </a:ext>
                  </a:extLst>
                </a:gridCol>
                <a:gridCol w="1158242">
                  <a:extLst>
                    <a:ext uri="{9D8B030D-6E8A-4147-A177-3AD203B41FA5}">
                      <a16:colId xmlns:a16="http://schemas.microsoft.com/office/drawing/2014/main" val="3372447686"/>
                    </a:ext>
                  </a:extLst>
                </a:gridCol>
              </a:tblGrid>
              <a:tr h="899071">
                <a:tc>
                  <a:txBody>
                    <a:bodyPr/>
                    <a:lstStyle/>
                    <a:p>
                      <a:endParaRPr lang="en-US" dirty="0"/>
                    </a:p>
                    <a:p>
                      <a:r>
                        <a:rPr lang="en-US" dirty="0"/>
                        <a:t>TEST CASE ID</a:t>
                      </a:r>
                      <a:endParaRPr lang="en-IN" dirty="0">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dirty="0"/>
                        <a:t>TEST CASE</a:t>
                      </a:r>
                      <a:endParaRPr lang="en-IN" dirty="0">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dirty="0"/>
                        <a:t>EXPECTED RESULT</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US" dirty="0"/>
                    </a:p>
                    <a:p>
                      <a:pPr algn="ctr"/>
                      <a:r>
                        <a:rPr lang="en-US" dirty="0"/>
                        <a:t>ACTUAL RESULT</a:t>
                      </a:r>
                      <a:endParaRPr lang="en-IN" dirty="0">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dirty="0"/>
                        <a:t>PASS/FAIL</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40451722"/>
                  </a:ext>
                </a:extLst>
              </a:tr>
              <a:tr h="592457">
                <a:tc>
                  <a:txBody>
                    <a:bodyPr/>
                    <a:lstStyle/>
                    <a:p>
                      <a:pPr algn="ctr"/>
                      <a:r>
                        <a:rPr lang="en-US" dirty="0">
                          <a:latin typeface="Times New Roman" panose="02020603050405020304" pitchFamily="18" charset="0"/>
                          <a:cs typeface="Times New Roman" panose="02020603050405020304" pitchFamily="18" charset="0"/>
                        </a:rPr>
                        <a:t>TC05</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Place the smart cane on a flat, even surface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No buzzer alerts indicating potholes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No buzzer alerts indicating potholes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1423021116"/>
                  </a:ext>
                </a:extLst>
              </a:tr>
              <a:tr h="739588">
                <a:tc>
                  <a:txBody>
                    <a:bodyPr/>
                    <a:lstStyle/>
                    <a:p>
                      <a:pPr algn="ctr"/>
                      <a:r>
                        <a:rPr lang="en-US" dirty="0">
                          <a:latin typeface="Times New Roman" panose="02020603050405020304" pitchFamily="18" charset="0"/>
                          <a:cs typeface="Times New Roman" panose="02020603050405020304" pitchFamily="18" charset="0"/>
                        </a:rPr>
                        <a:t>TC06</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Place the smart cane on a surface with small potholes or uneven terrain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Cane provides buzzer alerts for detected potholes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Cane provides buzzer alerts for detected potholes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1095077386"/>
                  </a:ext>
                </a:extLst>
              </a:tr>
              <a:tr h="551330">
                <a:tc>
                  <a:txBody>
                    <a:bodyPr/>
                    <a:lstStyle/>
                    <a:p>
                      <a:pPr algn="ctr"/>
                      <a:r>
                        <a:rPr lang="en-US" dirty="0">
                          <a:latin typeface="Times New Roman" panose="02020603050405020304" pitchFamily="18" charset="0"/>
                          <a:cs typeface="Times New Roman" panose="02020603050405020304" pitchFamily="18" charset="0"/>
                        </a:rPr>
                        <a:t>TC07</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Before user presses the SOS button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Displays No Blind SOS Detected message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Displays “No Blind SOS Detected message”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2550668425"/>
                  </a:ext>
                </a:extLst>
              </a:tr>
              <a:tr h="766482">
                <a:tc>
                  <a:txBody>
                    <a:bodyPr/>
                    <a:lstStyle/>
                    <a:p>
                      <a:pPr algn="ctr"/>
                      <a:r>
                        <a:rPr lang="en-US" dirty="0">
                          <a:latin typeface="Times New Roman" panose="02020603050405020304" pitchFamily="18" charset="0"/>
                          <a:cs typeface="Times New Roman" panose="02020603050405020304" pitchFamily="18" charset="0"/>
                        </a:rPr>
                        <a:t>TC08</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After the user presses the SOS button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Displays Alert message with location URL to track the user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Displays Alert message with location URL to track the user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3156845281"/>
                  </a:ext>
                </a:extLst>
              </a:tr>
            </a:tbl>
          </a:graphicData>
        </a:graphic>
      </p:graphicFrame>
    </p:spTree>
    <p:extLst>
      <p:ext uri="{BB962C8B-B14F-4D97-AF65-F5344CB8AC3E}">
        <p14:creationId xmlns:p14="http://schemas.microsoft.com/office/powerpoint/2010/main" val="209035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4C3C8B-6930-4E8F-1427-F5F0B905037C}"/>
              </a:ext>
            </a:extLst>
          </p:cNvPr>
          <p:cNvSpPr txBox="1"/>
          <p:nvPr/>
        </p:nvSpPr>
        <p:spPr>
          <a:xfrm>
            <a:off x="1684241" y="314211"/>
            <a:ext cx="5636366" cy="461665"/>
          </a:xfrm>
          <a:prstGeom prst="rect">
            <a:avLst/>
          </a:prstGeom>
          <a:noFill/>
        </p:spPr>
        <p:txBody>
          <a:bodyPr wrap="square" rtlCol="0">
            <a:spAutoFit/>
          </a:bodyPr>
          <a:lstStyle/>
          <a:p>
            <a:pPr algn="ctr"/>
            <a:r>
              <a:rPr lang="en-US" sz="2400" b="1" dirty="0">
                <a:latin typeface="Sora" panose="020B0604020202020204" charset="0"/>
                <a:cs typeface="Sora" panose="020B0604020202020204" charset="0"/>
              </a:rPr>
              <a:t>OUTPUT SCREENSHOTS</a:t>
            </a:r>
            <a:endParaRPr lang="en-IN" sz="2400" b="1" dirty="0">
              <a:latin typeface="Sora" panose="020B0604020202020204" charset="0"/>
              <a:cs typeface="Sora" panose="020B0604020202020204" charset="0"/>
            </a:endParaRPr>
          </a:p>
        </p:txBody>
      </p:sp>
      <p:pic>
        <p:nvPicPr>
          <p:cNvPr id="4" name="Picture 3">
            <a:extLst>
              <a:ext uri="{FF2B5EF4-FFF2-40B4-BE49-F238E27FC236}">
                <a16:creationId xmlns:a16="http://schemas.microsoft.com/office/drawing/2014/main" id="{0679AC0C-68BF-FB5C-B47B-C2D8BEB3E4C5}"/>
              </a:ext>
            </a:extLst>
          </p:cNvPr>
          <p:cNvPicPr>
            <a:picLocks noChangeAspect="1"/>
          </p:cNvPicPr>
          <p:nvPr/>
        </p:nvPicPr>
        <p:blipFill>
          <a:blip r:embed="rId2"/>
          <a:stretch>
            <a:fillRect/>
          </a:stretch>
        </p:blipFill>
        <p:spPr>
          <a:xfrm>
            <a:off x="660208" y="868209"/>
            <a:ext cx="2695575" cy="3573119"/>
          </a:xfrm>
          <a:prstGeom prst="rect">
            <a:avLst/>
          </a:prstGeom>
        </p:spPr>
      </p:pic>
      <p:sp>
        <p:nvSpPr>
          <p:cNvPr id="5" name="TextBox 4">
            <a:extLst>
              <a:ext uri="{FF2B5EF4-FFF2-40B4-BE49-F238E27FC236}">
                <a16:creationId xmlns:a16="http://schemas.microsoft.com/office/drawing/2014/main" id="{88C1741D-6328-80B8-F692-EEE096BFB045}"/>
              </a:ext>
            </a:extLst>
          </p:cNvPr>
          <p:cNvSpPr txBox="1"/>
          <p:nvPr/>
        </p:nvSpPr>
        <p:spPr>
          <a:xfrm>
            <a:off x="1387540" y="4521512"/>
            <a:ext cx="1992796"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LOGIN PAGE</a:t>
            </a:r>
            <a:endParaRPr lang="en-IN"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43626AA-899F-59CB-4F13-E7EC66CB29F2}"/>
              </a:ext>
            </a:extLst>
          </p:cNvPr>
          <p:cNvPicPr>
            <a:picLocks noChangeAspect="1"/>
          </p:cNvPicPr>
          <p:nvPr/>
        </p:nvPicPr>
        <p:blipFill>
          <a:blip r:embed="rId3"/>
          <a:stretch>
            <a:fillRect/>
          </a:stretch>
        </p:blipFill>
        <p:spPr>
          <a:xfrm>
            <a:off x="5141164" y="830891"/>
            <a:ext cx="2514600" cy="3610437"/>
          </a:xfrm>
          <a:prstGeom prst="rect">
            <a:avLst/>
          </a:prstGeom>
        </p:spPr>
      </p:pic>
      <p:sp>
        <p:nvSpPr>
          <p:cNvPr id="6" name="TextBox 5">
            <a:extLst>
              <a:ext uri="{FF2B5EF4-FFF2-40B4-BE49-F238E27FC236}">
                <a16:creationId xmlns:a16="http://schemas.microsoft.com/office/drawing/2014/main" id="{A89B2781-DA90-6099-C479-8664DFBE721F}"/>
              </a:ext>
            </a:extLst>
          </p:cNvPr>
          <p:cNvSpPr txBox="1"/>
          <p:nvPr/>
        </p:nvSpPr>
        <p:spPr>
          <a:xfrm>
            <a:off x="5241860" y="4554673"/>
            <a:ext cx="2514600" cy="307777"/>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BEFORE SOS ALERT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356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94544-1BCD-FA26-7713-85C8AF2F332E}"/>
              </a:ext>
            </a:extLst>
          </p:cNvPr>
          <p:cNvPicPr>
            <a:picLocks noChangeAspect="1"/>
          </p:cNvPicPr>
          <p:nvPr/>
        </p:nvPicPr>
        <p:blipFill>
          <a:blip r:embed="rId2"/>
          <a:stretch>
            <a:fillRect/>
          </a:stretch>
        </p:blipFill>
        <p:spPr>
          <a:xfrm>
            <a:off x="1147267" y="576470"/>
            <a:ext cx="2495550" cy="3763953"/>
          </a:xfrm>
          <a:prstGeom prst="rect">
            <a:avLst/>
          </a:prstGeom>
        </p:spPr>
      </p:pic>
      <p:sp>
        <p:nvSpPr>
          <p:cNvPr id="4" name="TextBox 3">
            <a:extLst>
              <a:ext uri="{FF2B5EF4-FFF2-40B4-BE49-F238E27FC236}">
                <a16:creationId xmlns:a16="http://schemas.microsoft.com/office/drawing/2014/main" id="{EF0F9A15-E5D5-E861-16A1-995795A090B8}"/>
              </a:ext>
            </a:extLst>
          </p:cNvPr>
          <p:cNvSpPr txBox="1"/>
          <p:nvPr/>
        </p:nvSpPr>
        <p:spPr>
          <a:xfrm>
            <a:off x="1097279" y="4413141"/>
            <a:ext cx="2768048" cy="307777"/>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EMERGENCY ALERT PAGE</a:t>
            </a:r>
            <a:endParaRPr lang="en-IN" b="1">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C6716ED-AE5D-18A8-877D-3A8A58850E86}"/>
              </a:ext>
            </a:extLst>
          </p:cNvPr>
          <p:cNvPicPr>
            <a:picLocks noChangeAspect="1"/>
          </p:cNvPicPr>
          <p:nvPr/>
        </p:nvPicPr>
        <p:blipFill>
          <a:blip r:embed="rId3"/>
          <a:stretch>
            <a:fillRect/>
          </a:stretch>
        </p:blipFill>
        <p:spPr>
          <a:xfrm>
            <a:off x="5067209" y="633956"/>
            <a:ext cx="2663687" cy="3702533"/>
          </a:xfrm>
          <a:prstGeom prst="rect">
            <a:avLst/>
          </a:prstGeom>
        </p:spPr>
      </p:pic>
      <p:sp>
        <p:nvSpPr>
          <p:cNvPr id="5" name="TextBox 4">
            <a:extLst>
              <a:ext uri="{FF2B5EF4-FFF2-40B4-BE49-F238E27FC236}">
                <a16:creationId xmlns:a16="http://schemas.microsoft.com/office/drawing/2014/main" id="{4C9BDEA7-A1D5-6CD1-D317-F1A71E722D82}"/>
              </a:ext>
            </a:extLst>
          </p:cNvPr>
          <p:cNvSpPr txBox="1"/>
          <p:nvPr/>
        </p:nvSpPr>
        <p:spPr>
          <a:xfrm>
            <a:off x="5559196" y="4382551"/>
            <a:ext cx="1977880"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TRACKING PAGE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168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23577E-E649-1EA8-F27F-439FB2E6C2FA}"/>
              </a:ext>
            </a:extLst>
          </p:cNvPr>
          <p:cNvSpPr txBox="1"/>
          <p:nvPr/>
        </p:nvSpPr>
        <p:spPr>
          <a:xfrm>
            <a:off x="3132360" y="509647"/>
            <a:ext cx="3015569" cy="553998"/>
          </a:xfrm>
          <a:prstGeom prst="rect">
            <a:avLst/>
          </a:prstGeom>
          <a:noFill/>
        </p:spPr>
        <p:txBody>
          <a:bodyPr wrap="none" rtlCol="0">
            <a:spAutoFit/>
          </a:bodyPr>
          <a:lstStyle/>
          <a:p>
            <a:r>
              <a:rPr lang="en-US" sz="3000" b="1" dirty="0">
                <a:solidFill>
                  <a:schemeClr val="accent2">
                    <a:lumMod val="50000"/>
                  </a:schemeClr>
                </a:solidFill>
                <a:latin typeface="Sora" panose="020B0604020202020204" charset="0"/>
                <a:cs typeface="Sora" panose="020B0604020202020204" charset="0"/>
              </a:rPr>
              <a:t>CONCLUSION</a:t>
            </a:r>
            <a:endParaRPr lang="en-IN" sz="3000" b="1" dirty="0">
              <a:solidFill>
                <a:schemeClr val="accent2">
                  <a:lumMod val="50000"/>
                </a:schemeClr>
              </a:solidFill>
              <a:latin typeface="Sora" panose="020B0604020202020204" charset="0"/>
              <a:cs typeface="Sora" panose="020B0604020202020204" charset="0"/>
            </a:endParaRPr>
          </a:p>
        </p:txBody>
      </p:sp>
      <p:sp>
        <p:nvSpPr>
          <p:cNvPr id="3" name="TextBox 2">
            <a:extLst>
              <a:ext uri="{FF2B5EF4-FFF2-40B4-BE49-F238E27FC236}">
                <a16:creationId xmlns:a16="http://schemas.microsoft.com/office/drawing/2014/main" id="{D802736C-5408-CC13-E057-B6352C3693C2}"/>
              </a:ext>
            </a:extLst>
          </p:cNvPr>
          <p:cNvSpPr txBox="1"/>
          <p:nvPr/>
        </p:nvSpPr>
        <p:spPr>
          <a:xfrm>
            <a:off x="789812" y="1279088"/>
            <a:ext cx="7423572" cy="2800767"/>
          </a:xfrm>
          <a:prstGeom prst="rect">
            <a:avLst/>
          </a:prstGeom>
          <a:noFill/>
        </p:spPr>
        <p:txBody>
          <a:bodyPr wrap="square" rtlCol="0">
            <a:spAutoFit/>
          </a:bodyPr>
          <a:lstStyle/>
          <a:p>
            <a:pPr marL="285750" indent="-285750" algn="just">
              <a:buFont typeface="Wingdings" panose="05000000000000000000" pitchFamily="2" charset="2"/>
              <a:buChar char="ü"/>
            </a:pPr>
            <a:r>
              <a:rPr lang="en-AU" sz="1600" dirty="0">
                <a:solidFill>
                  <a:srgbClr val="0D0D0D"/>
                </a:solidFill>
                <a:effectLst/>
                <a:latin typeface="Times New Roman" panose="02020603050405020304" pitchFamily="18" charset="0"/>
                <a:ea typeface="PMingLiU" panose="02020500000000000000" pitchFamily="18" charset="-120"/>
                <a:cs typeface="Times New Roman" panose="02020603050405020304" pitchFamily="18" charset="0"/>
              </a:rPr>
              <a:t>The discussion on our smart stick design underscores the necessity of enhancing safety measures for visually impaired individuals during travel, whether in familiar or unfamiliar surroundings. </a:t>
            </a:r>
          </a:p>
          <a:p>
            <a:pPr algn="just"/>
            <a:endParaRPr lang="en-AU" sz="1600" dirty="0">
              <a:solidFill>
                <a:srgbClr val="0D0D0D"/>
              </a:solidFill>
              <a:effectLst/>
              <a:latin typeface="Times New Roman" panose="02020603050405020304" pitchFamily="18" charset="0"/>
              <a:ea typeface="PMingLiU" panose="02020500000000000000" pitchFamily="18" charset="-120"/>
              <a:cs typeface="Times New Roman" panose="02020603050405020304" pitchFamily="18" charset="0"/>
            </a:endParaRPr>
          </a:p>
          <a:p>
            <a:pPr marL="285750" indent="-285750" algn="just">
              <a:buFont typeface="Wingdings" panose="05000000000000000000" pitchFamily="2" charset="2"/>
              <a:buChar char="ü"/>
            </a:pPr>
            <a:r>
              <a:rPr lang="en-AU" sz="1600" dirty="0">
                <a:solidFill>
                  <a:srgbClr val="0D0D0D"/>
                </a:solidFill>
                <a:effectLst/>
                <a:latin typeface="Times New Roman" panose="02020603050405020304" pitchFamily="18" charset="0"/>
                <a:ea typeface="PMingLiU" panose="02020500000000000000" pitchFamily="18" charset="-120"/>
                <a:cs typeface="Times New Roman" panose="02020603050405020304" pitchFamily="18" charset="0"/>
              </a:rPr>
              <a:t>The development of our proposed smart cane with obstacle detection, moisture detection, pothole detection, and emergency SOS services represents a significant contribution to the field of assistive technology for visually impaired individuals.</a:t>
            </a:r>
          </a:p>
          <a:p>
            <a:pPr algn="just"/>
            <a:endParaRPr lang="en-AU" sz="1600" dirty="0">
              <a:solidFill>
                <a:srgbClr val="0D0D0D"/>
              </a:solidFill>
              <a:effectLst/>
              <a:latin typeface="Times New Roman" panose="02020603050405020304" pitchFamily="18" charset="0"/>
              <a:ea typeface="PMingLiU" panose="02020500000000000000" pitchFamily="18" charset="-120"/>
              <a:cs typeface="Times New Roman" panose="02020603050405020304" pitchFamily="18" charset="0"/>
            </a:endParaRPr>
          </a:p>
          <a:p>
            <a:pPr marL="285750" indent="-285750" algn="just">
              <a:buFont typeface="Wingdings" panose="05000000000000000000" pitchFamily="2" charset="2"/>
              <a:buChar char="ü"/>
            </a:pPr>
            <a:r>
              <a:rPr lang="en-AU" sz="1600" dirty="0">
                <a:solidFill>
                  <a:srgbClr val="0D0D0D"/>
                </a:solidFill>
                <a:effectLst/>
                <a:latin typeface="Times New Roman" panose="02020603050405020304" pitchFamily="18" charset="0"/>
                <a:ea typeface="PMingLiU" panose="02020500000000000000" pitchFamily="18" charset="-120"/>
                <a:cs typeface="Times New Roman" panose="02020603050405020304" pitchFamily="18" charset="0"/>
              </a:rPr>
              <a:t> By integrating advanced sensors and real-time communication capabilities, our smart cane offers a comprehensive solution to enhance mobility, safety, and independence.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6900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CA24A-B869-5712-32E9-62B517D39427}"/>
              </a:ext>
            </a:extLst>
          </p:cNvPr>
          <p:cNvSpPr txBox="1"/>
          <p:nvPr/>
        </p:nvSpPr>
        <p:spPr>
          <a:xfrm>
            <a:off x="2289387" y="704427"/>
            <a:ext cx="5048177" cy="553998"/>
          </a:xfrm>
          <a:prstGeom prst="rect">
            <a:avLst/>
          </a:prstGeom>
          <a:noFill/>
        </p:spPr>
        <p:txBody>
          <a:bodyPr wrap="none" rtlCol="0">
            <a:spAutoFit/>
          </a:bodyPr>
          <a:lstStyle/>
          <a:p>
            <a:r>
              <a:rPr lang="en-US" sz="3000" b="1" dirty="0">
                <a:solidFill>
                  <a:schemeClr val="accent2">
                    <a:lumMod val="50000"/>
                  </a:schemeClr>
                </a:solidFill>
                <a:latin typeface="Sora" panose="020B0604020202020204" charset="0"/>
                <a:cs typeface="Sora" panose="020B0604020202020204" charset="0"/>
              </a:rPr>
              <a:t>FUTURE ENHANCEMENT</a:t>
            </a:r>
            <a:endParaRPr lang="en-IN" sz="3000" b="1" dirty="0">
              <a:solidFill>
                <a:schemeClr val="accent2">
                  <a:lumMod val="50000"/>
                </a:schemeClr>
              </a:solidFill>
              <a:latin typeface="Sora" panose="020B0604020202020204" charset="0"/>
              <a:cs typeface="Sora" panose="020B0604020202020204" charset="0"/>
            </a:endParaRPr>
          </a:p>
        </p:txBody>
      </p:sp>
      <p:sp>
        <p:nvSpPr>
          <p:cNvPr id="3" name="TextBox 2">
            <a:extLst>
              <a:ext uri="{FF2B5EF4-FFF2-40B4-BE49-F238E27FC236}">
                <a16:creationId xmlns:a16="http://schemas.microsoft.com/office/drawing/2014/main" id="{2A6A19FC-EEC0-58E3-11AA-D95DE3A3291C}"/>
              </a:ext>
            </a:extLst>
          </p:cNvPr>
          <p:cNvSpPr txBox="1"/>
          <p:nvPr/>
        </p:nvSpPr>
        <p:spPr>
          <a:xfrm>
            <a:off x="1156854" y="1519383"/>
            <a:ext cx="7051963" cy="3016210"/>
          </a:xfrm>
          <a:prstGeom prst="rect">
            <a:avLst/>
          </a:prstGeom>
          <a:noFill/>
        </p:spPr>
        <p:txBody>
          <a:bodyPr wrap="square" rtlCol="0">
            <a:spAutoFit/>
          </a:bodyPr>
          <a:lstStyle/>
          <a:p>
            <a:pPr marL="285750" indent="-285750" algn="just">
              <a:buFont typeface="Wingdings" panose="05000000000000000000" pitchFamily="2" charset="2"/>
              <a:buChar char="v"/>
            </a:pPr>
            <a:r>
              <a:rPr lang="en-AU" sz="1600" dirty="0">
                <a:solidFill>
                  <a:srgbClr val="0D0D0D"/>
                </a:solidFill>
                <a:effectLst/>
                <a:latin typeface="Times New Roman" panose="02020603050405020304" pitchFamily="18" charset="0"/>
                <a:ea typeface="PMingLiU" panose="02020500000000000000" pitchFamily="18" charset="-120"/>
              </a:rPr>
              <a:t>Implementing AI algorithms can enhance the smart cane's capabilities, such as more advanced obstacle recognition, intelligent route planning, and personalized assistance based on user preferences and </a:t>
            </a:r>
            <a:r>
              <a:rPr lang="en-AU" sz="1600" dirty="0" err="1">
                <a:solidFill>
                  <a:srgbClr val="0D0D0D"/>
                </a:solidFill>
                <a:effectLst/>
                <a:latin typeface="Times New Roman" panose="02020603050405020304" pitchFamily="18" charset="0"/>
                <a:ea typeface="PMingLiU" panose="02020500000000000000" pitchFamily="18" charset="-120"/>
              </a:rPr>
              <a:t>behavior</a:t>
            </a:r>
            <a:r>
              <a:rPr lang="en-AU" sz="1600" dirty="0">
                <a:solidFill>
                  <a:srgbClr val="0D0D0D"/>
                </a:solidFill>
                <a:effectLst/>
                <a:latin typeface="Times New Roman" panose="02020603050405020304" pitchFamily="18" charset="0"/>
                <a:ea typeface="PMingLiU" panose="02020500000000000000" pitchFamily="18" charset="-120"/>
              </a:rPr>
              <a:t> patterns. </a:t>
            </a:r>
          </a:p>
          <a:p>
            <a:pPr algn="just"/>
            <a:endParaRPr lang="en-AU" sz="1600" dirty="0">
              <a:solidFill>
                <a:srgbClr val="0D0D0D"/>
              </a:solidFill>
              <a:effectLst/>
              <a:latin typeface="Times New Roman" panose="02020603050405020304" pitchFamily="18" charset="0"/>
              <a:ea typeface="PMingLiU" panose="02020500000000000000" pitchFamily="18" charset="-120"/>
            </a:endParaRPr>
          </a:p>
          <a:p>
            <a:pPr marL="285750" indent="-285750" algn="just">
              <a:buFont typeface="Wingdings" panose="05000000000000000000" pitchFamily="2" charset="2"/>
              <a:buChar char="v"/>
            </a:pPr>
            <a:r>
              <a:rPr lang="en-US" sz="1600" kern="0" dirty="0">
                <a:effectLst/>
                <a:latin typeface="Times New Roman" panose="02020603050405020304" pitchFamily="18" charset="0"/>
                <a:ea typeface="Times New Roman" panose="02020603050405020304" pitchFamily="18" charset="0"/>
              </a:rPr>
              <a:t>Anticipate more sophisticated obstacle detection capabilities, leveraging cutting-edge technologies such as LiDAR and advanced computer vision algorithms. </a:t>
            </a:r>
          </a:p>
          <a:p>
            <a:pPr algn="just"/>
            <a:endParaRPr lang="en-US" sz="1600" kern="0" dirty="0">
              <a:effectLst/>
              <a:latin typeface="Times New Roman" panose="02020603050405020304" pitchFamily="18" charset="0"/>
              <a:ea typeface="Times New Roman" panose="02020603050405020304" pitchFamily="18" charset="0"/>
            </a:endParaRPr>
          </a:p>
          <a:p>
            <a:pPr marL="285750" indent="-285750" algn="just">
              <a:buFont typeface="Wingdings" panose="05000000000000000000" pitchFamily="2" charset="2"/>
              <a:buChar char="v"/>
            </a:pPr>
            <a:r>
              <a:rPr lang="en-AU" sz="1600" dirty="0">
                <a:solidFill>
                  <a:srgbClr val="0D0D0D"/>
                </a:solidFill>
                <a:effectLst/>
                <a:latin typeface="Times New Roman" panose="02020603050405020304" pitchFamily="18" charset="0"/>
                <a:ea typeface="PMingLiU" panose="02020500000000000000" pitchFamily="18" charset="-120"/>
              </a:rPr>
              <a:t>It can also integrate with emerging technologies like 5G networks and Internet of Things (IoT) devices can improve real-time communication, data transmission, and remote monitoring features, enhancing the overall user experience. </a:t>
            </a:r>
            <a:endParaRPr lang="en-US" sz="1600" kern="0"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3512750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7308E-622C-7AC0-1A9C-292F96827DFC}"/>
              </a:ext>
            </a:extLst>
          </p:cNvPr>
          <p:cNvSpPr txBox="1"/>
          <p:nvPr/>
        </p:nvSpPr>
        <p:spPr>
          <a:xfrm>
            <a:off x="2358101" y="572533"/>
            <a:ext cx="6088245" cy="553998"/>
          </a:xfrm>
          <a:prstGeom prst="rect">
            <a:avLst/>
          </a:prstGeom>
          <a:noFill/>
        </p:spPr>
        <p:txBody>
          <a:bodyPr wrap="square" rtlCol="0">
            <a:spAutoFit/>
          </a:bodyPr>
          <a:lstStyle/>
          <a:p>
            <a:r>
              <a:rPr lang="en-US" sz="3000" b="1" dirty="0">
                <a:latin typeface="Sora" panose="020B0604020202020204" charset="0"/>
                <a:cs typeface="Sora" panose="020B0604020202020204" charset="0"/>
              </a:rPr>
              <a:t>LITERATURE REVIEW</a:t>
            </a:r>
            <a:endParaRPr lang="en-IN" sz="3000" b="1" dirty="0">
              <a:latin typeface="Sora" panose="020B0604020202020204" charset="0"/>
              <a:cs typeface="Sora" panose="020B0604020202020204" charset="0"/>
            </a:endParaRPr>
          </a:p>
        </p:txBody>
      </p:sp>
      <p:sp>
        <p:nvSpPr>
          <p:cNvPr id="3" name="TextBox 2">
            <a:extLst>
              <a:ext uri="{FF2B5EF4-FFF2-40B4-BE49-F238E27FC236}">
                <a16:creationId xmlns:a16="http://schemas.microsoft.com/office/drawing/2014/main" id="{3E321C1A-ED1E-57FD-BADB-3667BFC1441F}"/>
              </a:ext>
            </a:extLst>
          </p:cNvPr>
          <p:cNvSpPr txBox="1"/>
          <p:nvPr/>
        </p:nvSpPr>
        <p:spPr>
          <a:xfrm>
            <a:off x="1179977" y="1226232"/>
            <a:ext cx="6995833" cy="2962158"/>
          </a:xfrm>
          <a:prstGeom prst="rect">
            <a:avLst/>
          </a:prstGeom>
          <a:noFill/>
        </p:spPr>
        <p:txBody>
          <a:bodyPr wrap="square">
            <a:spAutoFit/>
          </a:bodyPr>
          <a:lstStyle/>
          <a:p>
            <a:pPr algn="just">
              <a:lnSpc>
                <a:spcPct val="150000"/>
              </a:lnSpc>
            </a:pPr>
            <a:r>
              <a:rPr lang="en-US" b="1" u="sng" dirty="0">
                <a:effectLst/>
                <a:latin typeface="Times New Roman" panose="02020603050405020304" pitchFamily="18" charset="0"/>
                <a:ea typeface="Times New Roman" panose="02020603050405020304" pitchFamily="18" charset="0"/>
              </a:rPr>
              <a:t>SURVEY 1:</a:t>
            </a:r>
            <a:endParaRPr lang="en-IN" sz="1100" u="sng" dirty="0">
              <a:effectLst/>
              <a:latin typeface="Times New Roman" panose="02020603050405020304" pitchFamily="18" charset="0"/>
              <a:ea typeface="Times New Roman" panose="02020603050405020304" pitchFamily="18" charset="0"/>
            </a:endParaRPr>
          </a:p>
          <a:p>
            <a:pPr algn="just">
              <a:lnSpc>
                <a:spcPct val="150000"/>
              </a:lnSpc>
            </a:pPr>
            <a:r>
              <a:rPr lang="en-US" b="1" dirty="0">
                <a:effectLst/>
                <a:latin typeface="Times New Roman" panose="02020603050405020304" pitchFamily="18" charset="0"/>
                <a:ea typeface="Times New Roman" panose="02020603050405020304" pitchFamily="18" charset="0"/>
              </a:rPr>
              <a:t>Title: </a:t>
            </a:r>
            <a:r>
              <a:rPr lang="en-GB" dirty="0">
                <a:effectLst/>
                <a:latin typeface="Times New Roman" panose="02020603050405020304" pitchFamily="18" charset="0"/>
                <a:ea typeface="Times New Roman" panose="02020603050405020304" pitchFamily="18" charset="0"/>
              </a:rPr>
              <a:t>Design of Smart Cane with integrated camera module for visually impaired people</a:t>
            </a:r>
          </a:p>
          <a:p>
            <a:pPr algn="just">
              <a:lnSpc>
                <a:spcPct val="150000"/>
              </a:lnSpc>
            </a:pPr>
            <a:r>
              <a:rPr lang="en-US" b="1" dirty="0">
                <a:effectLst/>
                <a:latin typeface="Times New Roman" panose="02020603050405020304" pitchFamily="18" charset="0"/>
                <a:ea typeface="Times New Roman" panose="02020603050405020304" pitchFamily="18" charset="0"/>
              </a:rPr>
              <a:t>Authors: </a:t>
            </a:r>
            <a:r>
              <a:rPr lang="fr-FR" dirty="0">
                <a:effectLst/>
                <a:latin typeface="Times New Roman" panose="02020603050405020304" pitchFamily="18" charset="0"/>
                <a:ea typeface="Times New Roman" panose="02020603050405020304" pitchFamily="18" charset="0"/>
              </a:rPr>
              <a:t>Lavanya </a:t>
            </a:r>
            <a:r>
              <a:rPr lang="fr-FR" dirty="0" err="1">
                <a:effectLst/>
                <a:latin typeface="Times New Roman" panose="02020603050405020304" pitchFamily="18" charset="0"/>
                <a:ea typeface="Times New Roman" panose="02020603050405020304" pitchFamily="18" charset="0"/>
              </a:rPr>
              <a:t>Narayani</a:t>
            </a:r>
            <a:r>
              <a:rPr lang="fr-FR" dirty="0">
                <a:effectLst/>
                <a:latin typeface="Times New Roman" panose="02020603050405020304" pitchFamily="18" charset="0"/>
                <a:ea typeface="Times New Roman" panose="02020603050405020304" pitchFamily="18" charset="0"/>
              </a:rPr>
              <a:t>. T et al.</a:t>
            </a:r>
          </a:p>
          <a:p>
            <a:pPr algn="just">
              <a:lnSpc>
                <a:spcPct val="150000"/>
              </a:lnSpc>
            </a:pPr>
            <a:r>
              <a:rPr lang="fr-FR" b="1" dirty="0" err="1">
                <a:latin typeface="Times New Roman" panose="02020603050405020304" pitchFamily="18" charset="0"/>
                <a:ea typeface="Times New Roman" panose="02020603050405020304" pitchFamily="18" charset="0"/>
              </a:rPr>
              <a:t>Methodology</a:t>
            </a:r>
            <a:r>
              <a:rPr lang="fr-FR" b="1" dirty="0">
                <a:latin typeface="Times New Roman" panose="02020603050405020304" pitchFamily="18" charset="0"/>
                <a:ea typeface="Times New Roman" panose="02020603050405020304" pitchFamily="18" charset="0"/>
              </a:rPr>
              <a:t>: </a:t>
            </a:r>
            <a:r>
              <a:rPr lang="en-GB" dirty="0">
                <a:latin typeface="Times New Roman" panose="02020603050405020304" pitchFamily="18" charset="0"/>
                <a:ea typeface="Times New Roman" panose="02020603050405020304" pitchFamily="18" charset="0"/>
              </a:rPr>
              <a:t>The cane employs a pair of ultrasonic sensors to identify obstructions and sounds a warning when they approach a 2-meter range. Additionally, it has an ESP-32 camera module for capturing images and gathering situational data. </a:t>
            </a:r>
          </a:p>
          <a:p>
            <a:pPr algn="just">
              <a:lnSpc>
                <a:spcPct val="150000"/>
              </a:lnSpc>
            </a:pPr>
            <a:r>
              <a:rPr lang="en-GB" b="1" dirty="0">
                <a:latin typeface="Times New Roman" panose="02020603050405020304" pitchFamily="18" charset="0"/>
                <a:ea typeface="Times New Roman" panose="02020603050405020304" pitchFamily="18" charset="0"/>
              </a:rPr>
              <a:t>Advantages</a:t>
            </a:r>
            <a:r>
              <a:rPr lang="en-GB" dirty="0">
                <a:latin typeface="Times New Roman" panose="02020603050405020304" pitchFamily="18" charset="0"/>
                <a:ea typeface="Times New Roman" panose="02020603050405020304" pitchFamily="18" charset="0"/>
              </a:rPr>
              <a:t>: It saves processor time and it is affordable.</a:t>
            </a:r>
          </a:p>
          <a:p>
            <a:pPr algn="just">
              <a:lnSpc>
                <a:spcPct val="150000"/>
              </a:lnSpc>
            </a:pPr>
            <a:r>
              <a:rPr lang="en-GB" b="1" dirty="0">
                <a:latin typeface="Times New Roman" panose="02020603050405020304" pitchFamily="18" charset="0"/>
                <a:ea typeface="Times New Roman" panose="02020603050405020304" pitchFamily="18" charset="0"/>
              </a:rPr>
              <a:t>Limitations</a:t>
            </a:r>
            <a:r>
              <a:rPr lang="en-GB" dirty="0">
                <a:latin typeface="Times New Roman" panose="02020603050405020304" pitchFamily="18" charset="0"/>
                <a:ea typeface="Times New Roman" panose="02020603050405020304" pitchFamily="18" charset="0"/>
              </a:rPr>
              <a:t>: The integration of multiple sensors, increase the complexity of the smart cane. It consumes more power because of camera.</a:t>
            </a:r>
          </a:p>
        </p:txBody>
      </p:sp>
    </p:spTree>
    <p:extLst>
      <p:ext uri="{BB962C8B-B14F-4D97-AF65-F5344CB8AC3E}">
        <p14:creationId xmlns:p14="http://schemas.microsoft.com/office/powerpoint/2010/main" val="494259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9"/>
          <p:cNvSpPr txBox="1">
            <a:spLocks noGrp="1"/>
          </p:cNvSpPr>
          <p:nvPr>
            <p:ph type="subTitle" idx="1"/>
          </p:nvPr>
        </p:nvSpPr>
        <p:spPr>
          <a:xfrm>
            <a:off x="1932240" y="1944911"/>
            <a:ext cx="5969700" cy="985200"/>
          </a:xfrm>
          <a:prstGeom prst="rect">
            <a:avLst/>
          </a:prstGeom>
        </p:spPr>
        <p:txBody>
          <a:bodyPr spcFirstLastPara="1" wrap="square" lIns="91425" tIns="91425" rIns="91425" bIns="91425" anchor="t" anchorCtr="0">
            <a:noAutofit/>
          </a:bodyPr>
          <a:lstStyle/>
          <a:p>
            <a:pPr algn="ctr">
              <a:lnSpc>
                <a:spcPts val="5655"/>
              </a:lnSpc>
              <a:spcBef>
                <a:spcPct val="0"/>
              </a:spcBef>
            </a:pPr>
            <a:r>
              <a:rPr lang="en-US" sz="2000" dirty="0">
                <a:solidFill>
                  <a:srgbClr val="000000"/>
                </a:solidFill>
                <a:latin typeface="Canva Sans 1"/>
              </a:rPr>
              <a:t>https://ieeexplore.ieee.org/document/9395840</a:t>
            </a:r>
          </a:p>
        </p:txBody>
      </p:sp>
      <p:sp>
        <p:nvSpPr>
          <p:cNvPr id="624" name="Google Shape;624;p39"/>
          <p:cNvSpPr txBox="1">
            <a:spLocks noGrp="1"/>
          </p:cNvSpPr>
          <p:nvPr>
            <p:ph type="title"/>
          </p:nvPr>
        </p:nvSpPr>
        <p:spPr>
          <a:xfrm>
            <a:off x="2284151" y="994880"/>
            <a:ext cx="6190677" cy="12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000" dirty="0"/>
              <a:t>BASE PAPER LINK</a:t>
            </a:r>
          </a:p>
        </p:txBody>
      </p:sp>
      <p:cxnSp>
        <p:nvCxnSpPr>
          <p:cNvPr id="625" name="Google Shape;625;p39"/>
          <p:cNvCxnSpPr/>
          <p:nvPr/>
        </p:nvCxnSpPr>
        <p:spPr>
          <a:xfrm>
            <a:off x="2138675" y="1459700"/>
            <a:ext cx="0" cy="1195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4" name="Google Shape;624;p39"/>
          <p:cNvSpPr txBox="1">
            <a:spLocks noGrp="1"/>
          </p:cNvSpPr>
          <p:nvPr>
            <p:ph type="title"/>
          </p:nvPr>
        </p:nvSpPr>
        <p:spPr>
          <a:xfrm>
            <a:off x="1849811" y="1440500"/>
            <a:ext cx="6190677" cy="1214700"/>
          </a:xfrm>
          <a:prstGeom prst="rect">
            <a:avLst/>
          </a:prstGeom>
        </p:spPr>
        <p:txBody>
          <a:bodyPr spcFirstLastPara="1" wrap="square" lIns="91425" tIns="91425" rIns="91425" bIns="91425" anchor="b" anchorCtr="0">
            <a:noAutofit/>
          </a:bodyPr>
          <a:lstStyle/>
          <a:p>
            <a:pPr algn="ctr">
              <a:lnSpc>
                <a:spcPts val="8819"/>
              </a:lnSpc>
            </a:pPr>
            <a:r>
              <a:rPr lang="en-US" sz="4000" dirty="0">
                <a:solidFill>
                  <a:schemeClr val="accent2">
                    <a:lumMod val="50000"/>
                  </a:schemeClr>
                </a:solidFill>
                <a:latin typeface="Canva Sans 2 Bold"/>
              </a:rPr>
              <a:t>THANK YOU!!</a:t>
            </a:r>
          </a:p>
        </p:txBody>
      </p:sp>
      <p:cxnSp>
        <p:nvCxnSpPr>
          <p:cNvPr id="625" name="Google Shape;625;p39"/>
          <p:cNvCxnSpPr/>
          <p:nvPr/>
        </p:nvCxnSpPr>
        <p:spPr>
          <a:xfrm>
            <a:off x="2138675" y="1459700"/>
            <a:ext cx="0" cy="11955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62526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AE8815-5B86-3A72-2FB0-594F3F8806EF}"/>
              </a:ext>
            </a:extLst>
          </p:cNvPr>
          <p:cNvSpPr txBox="1"/>
          <p:nvPr/>
        </p:nvSpPr>
        <p:spPr>
          <a:xfrm>
            <a:off x="1379221" y="1076960"/>
            <a:ext cx="6850380" cy="3216265"/>
          </a:xfrm>
          <a:prstGeom prst="rect">
            <a:avLst/>
          </a:prstGeom>
          <a:noFill/>
        </p:spPr>
        <p:txBody>
          <a:bodyPr wrap="square" rtlCol="0">
            <a:spAutoFit/>
          </a:bodyPr>
          <a:lstStyle/>
          <a:p>
            <a:pPr algn="just">
              <a:lnSpc>
                <a:spcPct val="150000"/>
              </a:lnSpc>
            </a:pPr>
            <a:r>
              <a:rPr lang="en-US" b="1" u="sng" dirty="0">
                <a:effectLst/>
                <a:latin typeface="Times New Roman" panose="02020603050405020304" pitchFamily="18" charset="0"/>
                <a:ea typeface="Times New Roman" panose="02020603050405020304" pitchFamily="18" charset="0"/>
              </a:rPr>
              <a:t>SURVEY 2:</a:t>
            </a:r>
            <a:endParaRPr lang="en-IN" sz="1100" u="sng" dirty="0">
              <a:latin typeface="Times New Roman" panose="02020603050405020304" pitchFamily="18" charset="0"/>
              <a:ea typeface="Times New Roman" panose="02020603050405020304" pitchFamily="18" charset="0"/>
            </a:endParaRPr>
          </a:p>
          <a:p>
            <a:pPr algn="just">
              <a:lnSpc>
                <a:spcPct val="150000"/>
              </a:lnSpc>
            </a:pPr>
            <a:r>
              <a:rPr lang="en-US" b="1" dirty="0">
                <a:effectLst/>
                <a:latin typeface="Times New Roman" panose="02020603050405020304" pitchFamily="18" charset="0"/>
                <a:ea typeface="Times New Roman" panose="02020603050405020304" pitchFamily="18" charset="0"/>
              </a:rPr>
              <a:t>Title</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Computer Vision and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Based Smart System for Visually Impaired People</a:t>
            </a:r>
            <a:endParaRPr lang="en-IN" dirty="0">
              <a:latin typeface="Times New Roman" panose="02020603050405020304" pitchFamily="18" charset="0"/>
              <a:cs typeface="Times New Roman" panose="02020603050405020304" pitchFamily="18" charset="0"/>
            </a:endParaRPr>
          </a:p>
          <a:p>
            <a:pPr algn="just">
              <a:lnSpc>
                <a:spcPct val="150000"/>
              </a:lnSpc>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Authors: </a:t>
            </a:r>
            <a:r>
              <a:rPr lang="en-IN" dirty="0">
                <a:latin typeface="Times New Roman" panose="02020603050405020304" pitchFamily="18" charset="0"/>
                <a:cs typeface="Times New Roman" panose="02020603050405020304" pitchFamily="18" charset="0"/>
              </a:rPr>
              <a:t>Sneha Rao et al.</a:t>
            </a:r>
          </a:p>
          <a:p>
            <a:pPr algn="just">
              <a:lnSpc>
                <a:spcPct val="150000"/>
              </a:lnSpc>
            </a:pPr>
            <a:r>
              <a:rPr lang="fr-FR" b="1" dirty="0" err="1">
                <a:latin typeface="Times New Roman" panose="02020603050405020304" pitchFamily="18" charset="0"/>
                <a:ea typeface="Times New Roman" panose="02020603050405020304" pitchFamily="18" charset="0"/>
                <a:cs typeface="Times New Roman" panose="02020603050405020304" pitchFamily="18" charset="0"/>
              </a:rPr>
              <a:t>Methodology</a:t>
            </a:r>
            <a:r>
              <a:rPr lang="fr-FR" b="1" dirty="0">
                <a:latin typeface="Times New Roman" panose="02020603050405020304" pitchFamily="18" charset="0"/>
                <a:ea typeface="Times New Roman" panose="02020603050405020304" pitchFamily="18" charset="0"/>
                <a:cs typeface="Times New Roman" panose="02020603050405020304" pitchFamily="18" charset="0"/>
              </a:rPr>
              <a:t>: </a:t>
            </a:r>
            <a:r>
              <a:rPr lang="en-GB" dirty="0">
                <a:latin typeface="Times New Roman" panose="02020603050405020304" pitchFamily="18" charset="0"/>
                <a:ea typeface="Times New Roman" panose="02020603050405020304" pitchFamily="18" charset="0"/>
                <a:cs typeface="Times New Roman" panose="02020603050405020304" pitchFamily="18" charset="0"/>
              </a:rPr>
              <a:t>It uses a shoe-based assistance system using IoT devices, sensors, and computer vision algorithms for obstacle detection, avoidance, and navigation utilizing smartphone-based voice assistance and haptic feedback.</a:t>
            </a:r>
          </a:p>
          <a:p>
            <a:pPr algn="just">
              <a:lnSpc>
                <a:spcPct val="150000"/>
              </a:lnSpc>
            </a:pPr>
            <a:r>
              <a:rPr lang="en-GB" b="1" dirty="0">
                <a:latin typeface="Times New Roman" panose="02020603050405020304" pitchFamily="18" charset="0"/>
                <a:ea typeface="Times New Roman" panose="02020603050405020304" pitchFamily="18" charset="0"/>
                <a:cs typeface="Times New Roman" panose="02020603050405020304" pitchFamily="18" charset="0"/>
              </a:rPr>
              <a:t>Advantages</a:t>
            </a:r>
            <a:r>
              <a:rPr lang="en-GB"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makes use of voice assistance to guide the blind.</a:t>
            </a:r>
            <a:endParaRPr lang="en-IN" dirty="0">
              <a:latin typeface="Times New Roman" panose="02020603050405020304" pitchFamily="18" charset="0"/>
              <a:cs typeface="Times New Roman" panose="02020603050405020304" pitchFamily="18" charset="0"/>
            </a:endParaRPr>
          </a:p>
          <a:p>
            <a:pPr algn="just">
              <a:lnSpc>
                <a:spcPct val="150000"/>
              </a:lnSpc>
            </a:pPr>
            <a:r>
              <a:rPr lang="en-GB" b="1" dirty="0">
                <a:latin typeface="Times New Roman" panose="02020603050405020304" pitchFamily="18" charset="0"/>
                <a:ea typeface="Times New Roman" panose="02020603050405020304" pitchFamily="18" charset="0"/>
                <a:cs typeface="Times New Roman" panose="02020603050405020304" pitchFamily="18" charset="0"/>
              </a:rPr>
              <a:t>Limitations</a:t>
            </a:r>
            <a:r>
              <a:rPr lang="en-GB"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is not useful for the person who are both blind and handicapped.</a:t>
            </a:r>
            <a:endParaRPr lang="en-IN" dirty="0">
              <a:latin typeface="Times New Roman" panose="02020603050405020304" pitchFamily="18" charset="0"/>
              <a:cs typeface="Times New Roman" panose="02020603050405020304" pitchFamily="18" charset="0"/>
            </a:endParaRPr>
          </a:p>
          <a:p>
            <a:pPr algn="just">
              <a:lnSpc>
                <a:spcPct val="150000"/>
              </a:lnSpc>
            </a:pP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99011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3FF93-34F9-9966-318A-91EC529CC76E}"/>
              </a:ext>
            </a:extLst>
          </p:cNvPr>
          <p:cNvSpPr txBox="1"/>
          <p:nvPr/>
        </p:nvSpPr>
        <p:spPr>
          <a:xfrm>
            <a:off x="2072640" y="1524000"/>
            <a:ext cx="184731" cy="307777"/>
          </a:xfrm>
          <a:prstGeom prst="rect">
            <a:avLst/>
          </a:prstGeom>
          <a:noFill/>
        </p:spPr>
        <p:txBody>
          <a:bodyPr wrap="none" rtlCol="0">
            <a:spAutoFit/>
          </a:bodyPr>
          <a:lstStyle/>
          <a:p>
            <a:endParaRPr lang="en-IN" dirty="0"/>
          </a:p>
        </p:txBody>
      </p:sp>
      <p:sp>
        <p:nvSpPr>
          <p:cNvPr id="3" name="TextBox 2">
            <a:extLst>
              <a:ext uri="{FF2B5EF4-FFF2-40B4-BE49-F238E27FC236}">
                <a16:creationId xmlns:a16="http://schemas.microsoft.com/office/drawing/2014/main" id="{1111D271-E934-28EA-9037-3B55F9CBB8EE}"/>
              </a:ext>
            </a:extLst>
          </p:cNvPr>
          <p:cNvSpPr txBox="1"/>
          <p:nvPr/>
        </p:nvSpPr>
        <p:spPr>
          <a:xfrm>
            <a:off x="1300634" y="963617"/>
            <a:ext cx="6678351" cy="3539430"/>
          </a:xfrm>
          <a:prstGeom prst="rect">
            <a:avLst/>
          </a:prstGeom>
          <a:noFill/>
        </p:spPr>
        <p:txBody>
          <a:bodyPr wrap="square" rtlCol="0">
            <a:spAutoFit/>
          </a:bodyPr>
          <a:lstStyle/>
          <a:p>
            <a:pPr algn="just">
              <a:lnSpc>
                <a:spcPct val="150000"/>
              </a:lnSpc>
            </a:pPr>
            <a:r>
              <a:rPr lang="en-US" b="1" u="sng" dirty="0">
                <a:effectLst/>
                <a:latin typeface="Times New Roman" panose="02020603050405020304" pitchFamily="18" charset="0"/>
                <a:ea typeface="Times New Roman" panose="02020603050405020304" pitchFamily="18" charset="0"/>
              </a:rPr>
              <a:t>SURVEY 3:</a:t>
            </a:r>
            <a:endParaRPr lang="en-IN" sz="1100" u="sng" dirty="0">
              <a:effectLst/>
              <a:latin typeface="Times New Roman" panose="02020603050405020304" pitchFamily="18" charset="0"/>
              <a:ea typeface="Times New Roman" panose="02020603050405020304" pitchFamily="18" charset="0"/>
            </a:endParaRPr>
          </a:p>
          <a:p>
            <a:pPr algn="just">
              <a:lnSpc>
                <a:spcPct val="150000"/>
              </a:lnSpc>
            </a:pPr>
            <a:r>
              <a:rPr lang="en-US" b="1" dirty="0">
                <a:effectLst/>
                <a:latin typeface="Times New Roman" panose="02020603050405020304" pitchFamily="18" charset="0"/>
                <a:ea typeface="Times New Roman" panose="02020603050405020304" pitchFamily="18" charset="0"/>
              </a:rPr>
              <a:t>Title: </a:t>
            </a:r>
            <a:r>
              <a:rPr lang="en-US" sz="1400" b="0" i="0" u="none" strike="noStrike" cap="none" dirty="0">
                <a:solidFill>
                  <a:srgbClr val="000000"/>
                </a:solidFill>
                <a:effectLst/>
                <a:latin typeface="Times New Roman" panose="02020603050405020304" pitchFamily="18" charset="0"/>
                <a:cs typeface="Times New Roman" panose="02020603050405020304" pitchFamily="18" charset="0"/>
                <a:sym typeface="Arial"/>
              </a:rPr>
              <a:t>Smart blind helping stick using </a:t>
            </a:r>
            <a:r>
              <a:rPr lang="en-US" sz="1400" b="0" i="0" u="none" strike="noStrike" cap="none" dirty="0" err="1">
                <a:solidFill>
                  <a:srgbClr val="000000"/>
                </a:solidFill>
                <a:effectLst/>
                <a:latin typeface="Times New Roman" panose="02020603050405020304" pitchFamily="18" charset="0"/>
                <a:cs typeface="Times New Roman" panose="02020603050405020304" pitchFamily="18" charset="0"/>
                <a:sym typeface="Arial"/>
              </a:rPr>
              <a:t>Iot</a:t>
            </a:r>
            <a:r>
              <a:rPr lang="en-US" sz="1400" b="0" i="0" u="none" strike="noStrike" cap="none" dirty="0">
                <a:solidFill>
                  <a:srgbClr val="000000"/>
                </a:solidFill>
                <a:effectLst/>
                <a:latin typeface="Times New Roman" panose="02020603050405020304" pitchFamily="18" charset="0"/>
                <a:cs typeface="Times New Roman" panose="02020603050405020304" pitchFamily="18" charset="0"/>
                <a:sym typeface="Arial"/>
              </a:rPr>
              <a:t> and android</a:t>
            </a:r>
            <a:endParaRPr lang="en-GB"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Authors: </a:t>
            </a:r>
            <a:r>
              <a:rPr lang="en-IN" dirty="0">
                <a:latin typeface="Times New Roman" panose="02020603050405020304" pitchFamily="18" charset="0"/>
                <a:cs typeface="Times New Roman" panose="02020603050405020304" pitchFamily="18" charset="0"/>
              </a:rPr>
              <a:t>Srishti Agrawal et al.</a:t>
            </a:r>
          </a:p>
          <a:p>
            <a:pPr algn="just">
              <a:lnSpc>
                <a:spcPct val="150000"/>
              </a:lnSpc>
            </a:pPr>
            <a:r>
              <a:rPr lang="fr-FR" b="1" dirty="0" err="1">
                <a:latin typeface="Times New Roman" panose="02020603050405020304" pitchFamily="18" charset="0"/>
                <a:ea typeface="Times New Roman" panose="02020603050405020304" pitchFamily="18" charset="0"/>
              </a:rPr>
              <a:t>Methodology</a:t>
            </a:r>
            <a:r>
              <a:rPr lang="fr-FR"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It  uses an Arduino board module and Android application to assist blind individuals in making decisions, identifying obstacles, providing audio alarms, and acting as a DC buzzer.</a:t>
            </a:r>
          </a:p>
          <a:p>
            <a:pPr algn="just">
              <a:lnSpc>
                <a:spcPct val="150000"/>
              </a:lnSpc>
            </a:pPr>
            <a:r>
              <a:rPr lang="en-GB" b="1" dirty="0">
                <a:latin typeface="Times New Roman" panose="02020603050405020304" pitchFamily="18" charset="0"/>
                <a:ea typeface="Times New Roman" panose="02020603050405020304" pitchFamily="18" charset="0"/>
              </a:rPr>
              <a:t>Advantages</a:t>
            </a:r>
            <a:r>
              <a:rPr lang="en-GB" dirty="0">
                <a:latin typeface="Times New Roman" panose="02020603050405020304" pitchFamily="18" charset="0"/>
                <a:ea typeface="Times New Roman" panose="02020603050405020304" pitchFamily="18" charset="0"/>
              </a:rPr>
              <a:t>: It </a:t>
            </a:r>
            <a:r>
              <a:rPr lang="en-US" kern="0" dirty="0">
                <a:effectLst/>
                <a:latin typeface="Times New Roman" panose="02020603050405020304" pitchFamily="18" charset="0"/>
                <a:ea typeface="Times New Roman" panose="02020603050405020304" pitchFamily="18" charset="0"/>
              </a:rPr>
              <a:t>provide audio alarms, and act as a DC buzzer in the event that Bluetooth fails.</a:t>
            </a:r>
          </a:p>
          <a:p>
            <a:pPr algn="just">
              <a:lnSpc>
                <a:spcPct val="150000"/>
              </a:lnSpc>
            </a:pPr>
            <a:r>
              <a:rPr lang="en-GB" b="1" dirty="0">
                <a:latin typeface="Times New Roman" panose="02020603050405020304" pitchFamily="18" charset="0"/>
                <a:ea typeface="Times New Roman" panose="02020603050405020304" pitchFamily="18" charset="0"/>
              </a:rPr>
              <a:t>Limitations</a:t>
            </a:r>
            <a:r>
              <a:rPr lang="en-GB" dirty="0">
                <a:latin typeface="Times New Roman" panose="02020603050405020304" pitchFamily="18" charset="0"/>
                <a:ea typeface="Times New Roman" panose="02020603050405020304" pitchFamily="18" charset="0"/>
              </a:rPr>
              <a:t>: </a:t>
            </a:r>
            <a:r>
              <a:rPr lang="en-GB" dirty="0">
                <a:latin typeface="Times New Roman" panose="02020603050405020304" pitchFamily="18" charset="0"/>
                <a:ea typeface="Times New Roman" panose="02020603050405020304" pitchFamily="18" charset="0"/>
                <a:cs typeface="Times New Roman" panose="02020603050405020304" pitchFamily="18" charset="0"/>
              </a:rPr>
              <a:t>It </a:t>
            </a:r>
            <a:r>
              <a:rPr lang="en-US" b="0" i="0" dirty="0">
                <a:solidFill>
                  <a:srgbClr val="0D0D0D"/>
                </a:solidFill>
                <a:effectLst/>
                <a:latin typeface="Times New Roman" panose="02020603050405020304" pitchFamily="18" charset="0"/>
                <a:cs typeface="Times New Roman" panose="02020603050405020304" pitchFamily="18" charset="0"/>
              </a:rPr>
              <a:t>lacks emergency button, limiting immediate response capability in critical situations for visually impaired individuals.</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06116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BDD1A2-9BC3-C2E8-F680-34E2262971AD}"/>
              </a:ext>
            </a:extLst>
          </p:cNvPr>
          <p:cNvSpPr txBox="1"/>
          <p:nvPr/>
        </p:nvSpPr>
        <p:spPr>
          <a:xfrm>
            <a:off x="1353358" y="1206480"/>
            <a:ext cx="6437283" cy="2893100"/>
          </a:xfrm>
          <a:prstGeom prst="rect">
            <a:avLst/>
          </a:prstGeom>
          <a:noFill/>
        </p:spPr>
        <p:txBody>
          <a:bodyPr wrap="square" rtlCol="0">
            <a:spAutoFit/>
          </a:bodyPr>
          <a:lstStyle/>
          <a:p>
            <a:pPr algn="just">
              <a:lnSpc>
                <a:spcPct val="150000"/>
              </a:lnSpc>
            </a:pPr>
            <a:r>
              <a:rPr lang="en-US" b="1" u="sng" dirty="0">
                <a:effectLst/>
                <a:latin typeface="Times New Roman" panose="02020603050405020304" pitchFamily="18" charset="0"/>
                <a:ea typeface="Times New Roman" panose="02020603050405020304" pitchFamily="18" charset="0"/>
              </a:rPr>
              <a:t>SURVEY 4:</a:t>
            </a:r>
            <a:endParaRPr lang="en-IN" sz="1100" u="sng" dirty="0">
              <a:latin typeface="Times New Roman" panose="02020603050405020304" pitchFamily="18" charset="0"/>
              <a:ea typeface="Times New Roman" panose="02020603050405020304" pitchFamily="18" charset="0"/>
            </a:endParaRPr>
          </a:p>
          <a:p>
            <a:pPr algn="just">
              <a:lnSpc>
                <a:spcPct val="150000"/>
              </a:lnSpc>
            </a:pPr>
            <a:r>
              <a:rPr lang="en-US" b="1" dirty="0">
                <a:effectLst/>
                <a:latin typeface="Times New Roman" panose="02020603050405020304" pitchFamily="18" charset="0"/>
                <a:ea typeface="Times New Roman" panose="02020603050405020304" pitchFamily="18" charset="0"/>
              </a:rPr>
              <a:t>Title: </a:t>
            </a:r>
            <a:r>
              <a:rPr lang="en-US" dirty="0">
                <a:latin typeface="Times New Roman" panose="02020603050405020304" pitchFamily="18" charset="0"/>
                <a:cs typeface="Times New Roman" panose="02020603050405020304" pitchFamily="18" charset="0"/>
              </a:rPr>
              <a:t>Smart Blind Stick for Visually Impaired People using IoT</a:t>
            </a:r>
            <a:endParaRPr lang="en-IN" dirty="0">
              <a:latin typeface="Times New Roman" panose="02020603050405020304" pitchFamily="18" charset="0"/>
              <a:cs typeface="Times New Roman" panose="02020603050405020304" pitchFamily="18" charset="0"/>
            </a:endParaRPr>
          </a:p>
          <a:p>
            <a:pPr algn="just">
              <a:lnSpc>
                <a:spcPct val="150000"/>
              </a:lnSpc>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Authors: </a:t>
            </a:r>
            <a:r>
              <a:rPr lang="en-IN"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Rajanish</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Kumar Kaushal et al.</a:t>
            </a:r>
            <a:endParaRPr lang="en-IN" dirty="0">
              <a:latin typeface="Times New Roman" panose="02020603050405020304" pitchFamily="18" charset="0"/>
              <a:cs typeface="Times New Roman" panose="02020603050405020304" pitchFamily="18" charset="0"/>
            </a:endParaRPr>
          </a:p>
          <a:p>
            <a:pPr algn="just">
              <a:lnSpc>
                <a:spcPct val="150000"/>
              </a:lnSpc>
            </a:pPr>
            <a:r>
              <a:rPr lang="fr-FR" b="1" dirty="0" err="1">
                <a:latin typeface="Times New Roman" panose="02020603050405020304" pitchFamily="18" charset="0"/>
                <a:ea typeface="Times New Roman" panose="02020603050405020304" pitchFamily="18" charset="0"/>
              </a:rPr>
              <a:t>Methodology</a:t>
            </a:r>
            <a:r>
              <a:rPr lang="fr-FR"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It uses an ultrasonic sensor, ESP32 camera, and Artificial Neural Network model to detect potential obstructions and traffic signals.</a:t>
            </a:r>
          </a:p>
          <a:p>
            <a:pPr algn="just">
              <a:lnSpc>
                <a:spcPct val="150000"/>
              </a:lnSpc>
            </a:pPr>
            <a:r>
              <a:rPr lang="en-GB" b="1" dirty="0">
                <a:latin typeface="Times New Roman" panose="02020603050405020304" pitchFamily="18" charset="0"/>
                <a:ea typeface="Times New Roman" panose="02020603050405020304" pitchFamily="18" charset="0"/>
              </a:rPr>
              <a:t>Advantages</a:t>
            </a:r>
            <a:r>
              <a:rPr lang="en-GB"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uses ANN to recognize traffic signal.</a:t>
            </a:r>
            <a:endParaRPr lang="en-IN" dirty="0">
              <a:latin typeface="Times New Roman" panose="02020603050405020304" pitchFamily="18" charset="0"/>
              <a:cs typeface="Times New Roman" panose="02020603050405020304" pitchFamily="18" charset="0"/>
            </a:endParaRPr>
          </a:p>
          <a:p>
            <a:pPr algn="just">
              <a:lnSpc>
                <a:spcPct val="150000"/>
              </a:lnSpc>
            </a:pPr>
            <a:r>
              <a:rPr lang="en-GB" b="1" dirty="0">
                <a:latin typeface="Times New Roman" panose="02020603050405020304" pitchFamily="18" charset="0"/>
                <a:ea typeface="Times New Roman" panose="02020603050405020304" pitchFamily="18" charset="0"/>
              </a:rPr>
              <a:t>Limitations</a:t>
            </a:r>
            <a:r>
              <a:rPr lang="en-GB"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Absence of rain sensor in smart cane limits its ability to detect and navigate through wet conditions accurately.</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2916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6B0EB-69EF-D7F4-C577-805C396ACC4F}"/>
              </a:ext>
            </a:extLst>
          </p:cNvPr>
          <p:cNvSpPr txBox="1"/>
          <p:nvPr/>
        </p:nvSpPr>
        <p:spPr>
          <a:xfrm>
            <a:off x="1055872" y="866985"/>
            <a:ext cx="7207596" cy="3539430"/>
          </a:xfrm>
          <a:prstGeom prst="rect">
            <a:avLst/>
          </a:prstGeom>
          <a:noFill/>
        </p:spPr>
        <p:txBody>
          <a:bodyPr wrap="square" rtlCol="0">
            <a:spAutoFit/>
          </a:bodyPr>
          <a:lstStyle/>
          <a:p>
            <a:pPr algn="just">
              <a:lnSpc>
                <a:spcPct val="150000"/>
              </a:lnSpc>
            </a:pPr>
            <a:r>
              <a:rPr lang="en-US" b="1" u="sng" dirty="0">
                <a:effectLst/>
                <a:latin typeface="Times New Roman" panose="02020603050405020304" pitchFamily="18" charset="0"/>
                <a:ea typeface="Times New Roman" panose="02020603050405020304" pitchFamily="18" charset="0"/>
              </a:rPr>
              <a:t>SURVEY 5:</a:t>
            </a:r>
            <a:endParaRPr lang="en-IN" sz="1100" u="sng" dirty="0">
              <a:latin typeface="Times New Roman" panose="02020603050405020304" pitchFamily="18" charset="0"/>
              <a:ea typeface="Times New Roman" panose="02020603050405020304" pitchFamily="18" charset="0"/>
            </a:endParaRPr>
          </a:p>
          <a:p>
            <a:pPr algn="just">
              <a:lnSpc>
                <a:spcPct val="150000"/>
              </a:lnSpc>
            </a:pPr>
            <a:r>
              <a:rPr lang="en-US" b="1" dirty="0">
                <a:effectLst/>
                <a:latin typeface="Times New Roman" panose="02020603050405020304" pitchFamily="18" charset="0"/>
                <a:ea typeface="Times New Roman" panose="02020603050405020304" pitchFamily="18" charset="0"/>
              </a:rPr>
              <a:t>Title: </a:t>
            </a:r>
            <a:r>
              <a:rPr lang="en-US" dirty="0">
                <a:latin typeface="Times New Roman" panose="02020603050405020304" pitchFamily="18" charset="0"/>
                <a:cs typeface="Times New Roman" panose="02020603050405020304" pitchFamily="18" charset="0"/>
              </a:rPr>
              <a:t>Smart blind stick</a:t>
            </a:r>
            <a:endParaRPr lang="en-IN" dirty="0">
              <a:latin typeface="Times New Roman" panose="02020603050405020304" pitchFamily="18" charset="0"/>
              <a:cs typeface="Times New Roman" panose="02020603050405020304" pitchFamily="18" charset="0"/>
            </a:endParaRPr>
          </a:p>
          <a:p>
            <a:pPr algn="just">
              <a:lnSpc>
                <a:spcPct val="150000"/>
              </a:lnSpc>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Authors: </a:t>
            </a:r>
            <a:r>
              <a:rPr lang="en-IN"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Prashik</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Chavan et al.</a:t>
            </a:r>
            <a:endParaRPr lang="en-IN" dirty="0">
              <a:latin typeface="Times New Roman" panose="02020603050405020304" pitchFamily="18" charset="0"/>
              <a:cs typeface="Times New Roman" panose="02020603050405020304" pitchFamily="18" charset="0"/>
            </a:endParaRPr>
          </a:p>
          <a:p>
            <a:pPr algn="just">
              <a:lnSpc>
                <a:spcPct val="150000"/>
              </a:lnSpc>
            </a:pPr>
            <a:r>
              <a:rPr lang="fr-FR" b="1" dirty="0" err="1">
                <a:latin typeface="Times New Roman" panose="02020603050405020304" pitchFamily="18" charset="0"/>
                <a:ea typeface="Times New Roman" panose="02020603050405020304" pitchFamily="18" charset="0"/>
              </a:rPr>
              <a:t>Methodology</a:t>
            </a:r>
            <a:r>
              <a:rPr lang="fr-FR"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 smart stick uses an ultrasonic sensor to identify obstacles in two scenarios: </a:t>
            </a:r>
            <a:r>
              <a:rPr lang="en-US" kern="0" dirty="0">
                <a:effectLst/>
                <a:latin typeface="Times New Roman" panose="02020603050405020304" pitchFamily="18" charset="0"/>
                <a:ea typeface="Times New Roman" panose="02020603050405020304" pitchFamily="18" charset="0"/>
              </a:rPr>
              <a:t>In case 1, the stick identifies the obstacle in front using an ultrasonic sensor, but in case 2, the servo motor turns the ultrasonic sensor via an angle to identify the impediment in a congested area. </a:t>
            </a:r>
            <a:r>
              <a:rPr lang="en-US" dirty="0">
                <a:latin typeface="Times New Roman" panose="02020603050405020304" pitchFamily="18" charset="0"/>
                <a:ea typeface="Times New Roman" panose="02020603050405020304" pitchFamily="18" charset="0"/>
              </a:rPr>
              <a:t>The switch button moves between scenarios, allowing for easy identification of obstructions.</a:t>
            </a:r>
          </a:p>
          <a:p>
            <a:pPr algn="just">
              <a:lnSpc>
                <a:spcPct val="150000"/>
              </a:lnSpc>
            </a:pPr>
            <a:r>
              <a:rPr lang="en-GB" b="1" dirty="0">
                <a:latin typeface="Times New Roman" panose="02020603050405020304" pitchFamily="18" charset="0"/>
                <a:ea typeface="Times New Roman" panose="02020603050405020304" pitchFamily="18" charset="0"/>
              </a:rPr>
              <a:t>Advantages</a:t>
            </a:r>
            <a:r>
              <a:rPr lang="en-GB"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identifies the obstacles through rotation.</a:t>
            </a:r>
            <a:endParaRPr lang="en-IN" dirty="0">
              <a:latin typeface="Times New Roman" panose="02020603050405020304" pitchFamily="18" charset="0"/>
              <a:cs typeface="Times New Roman" panose="02020603050405020304" pitchFamily="18" charset="0"/>
            </a:endParaRPr>
          </a:p>
          <a:p>
            <a:pPr algn="just">
              <a:lnSpc>
                <a:spcPct val="150000"/>
              </a:lnSpc>
            </a:pPr>
            <a:r>
              <a:rPr lang="en-GB" b="1" dirty="0">
                <a:latin typeface="Times New Roman" panose="02020603050405020304" pitchFamily="18" charset="0"/>
                <a:ea typeface="Times New Roman" panose="02020603050405020304" pitchFamily="18" charset="0"/>
              </a:rPr>
              <a:t>Limitations</a:t>
            </a:r>
            <a:r>
              <a:rPr lang="en-GB"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As it was limited by one sensor, the smart cane's functionality is restricted, potentially hindering its effectiveness and versatility for users.</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84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1"/>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PROBLEM STATEMENT</a:t>
            </a:r>
            <a:br>
              <a:rPr lang="en-IN" dirty="0"/>
            </a:br>
            <a:endParaRPr lang="en-IN" dirty="0"/>
          </a:p>
        </p:txBody>
      </p:sp>
      <p:sp>
        <p:nvSpPr>
          <p:cNvPr id="2" name="TextBox 1">
            <a:extLst>
              <a:ext uri="{FF2B5EF4-FFF2-40B4-BE49-F238E27FC236}">
                <a16:creationId xmlns:a16="http://schemas.microsoft.com/office/drawing/2014/main" id="{324530E6-9459-57C0-8F91-6E47599A21C0}"/>
              </a:ext>
            </a:extLst>
          </p:cNvPr>
          <p:cNvSpPr txBox="1"/>
          <p:nvPr/>
        </p:nvSpPr>
        <p:spPr>
          <a:xfrm>
            <a:off x="1371600" y="1394876"/>
            <a:ext cx="6559973" cy="2800767"/>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Traditional white canes, while valuable tools for the visually impaired, exhibit inherent inefficiencies that compromise effective navigation.</a:t>
            </a:r>
          </a:p>
          <a:p>
            <a:pPr marL="285750" indent="-285750" algn="just">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The current smart cane design faces challenges due to the integration of multiple sensors, leading to increased complexity, power consumption, and limitations in obstacle detection.</a:t>
            </a:r>
          </a:p>
          <a:p>
            <a:pPr marL="285750" indent="-285750" algn="just">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They cannot warn users of impending dangers or provide insights into changes in terrain, making navigation more challenging and potentially risky.</a:t>
            </a: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It lacks features to distinguish obstacles, detect water bodies, and accommodates blind and handicapped individuals. The absence of an emergency button and rain sensor also compromises safety.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0"/>
          <p:cNvSpPr txBox="1">
            <a:spLocks noGrp="1"/>
          </p:cNvSpPr>
          <p:nvPr>
            <p:ph type="title"/>
          </p:nvPr>
        </p:nvSpPr>
        <p:spPr>
          <a:xfrm>
            <a:off x="2646000" y="521453"/>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EXISTING SYSTEM</a:t>
            </a:r>
            <a:endParaRPr dirty="0"/>
          </a:p>
        </p:txBody>
      </p:sp>
      <p:sp>
        <p:nvSpPr>
          <p:cNvPr id="5" name="TextBox 4">
            <a:extLst>
              <a:ext uri="{FF2B5EF4-FFF2-40B4-BE49-F238E27FC236}">
                <a16:creationId xmlns:a16="http://schemas.microsoft.com/office/drawing/2014/main" id="{F7C0B57B-B67F-C2AC-E9C1-CE70BDA1E3BA}"/>
              </a:ext>
            </a:extLst>
          </p:cNvPr>
          <p:cNvSpPr txBox="1"/>
          <p:nvPr/>
        </p:nvSpPr>
        <p:spPr>
          <a:xfrm>
            <a:off x="1065654" y="1222958"/>
            <a:ext cx="6849582" cy="3068597"/>
          </a:xfrm>
          <a:prstGeom prst="rect">
            <a:avLst/>
          </a:prstGeom>
          <a:noFill/>
        </p:spPr>
        <p:txBody>
          <a:bodyPr wrap="square">
            <a:spAutoFit/>
          </a:bodyPr>
          <a:lstStyle/>
          <a:p>
            <a:pPr marL="285750" lvl="0" indent="-285750">
              <a:lnSpc>
                <a:spcPct val="150000"/>
              </a:lnSpc>
              <a:buFont typeface="Courier New" panose="02070309020205020404" pitchFamily="49" charset="0"/>
              <a:buChar char="o"/>
            </a:pPr>
            <a:r>
              <a:rPr lang="en-US" dirty="0">
                <a:effectLst/>
                <a:latin typeface="Times New Roman" panose="02020603050405020304" pitchFamily="18" charset="0"/>
                <a:ea typeface="Times New Roman" panose="02020603050405020304" pitchFamily="18" charset="0"/>
              </a:rPr>
              <a:t>Indoors, traditional canes are less effective at identifying smaller obstacles and furniture, presenting challenges for users navigating indoor spaces.</a:t>
            </a:r>
          </a:p>
          <a:p>
            <a:pPr lvl="0"/>
            <a:endParaRPr lang="en-IN" dirty="0">
              <a:effectLst/>
              <a:latin typeface="Times New Roman" panose="02020603050405020304" pitchFamily="18" charset="0"/>
              <a:ea typeface="Times New Roman" panose="02020603050405020304" pitchFamily="18" charset="0"/>
            </a:endParaRPr>
          </a:p>
          <a:p>
            <a:pPr marL="285750" indent="-285750">
              <a:lnSpc>
                <a:spcPct val="150000"/>
              </a:lnSpc>
              <a:buFont typeface="Courier New" panose="02070309020205020404" pitchFamily="49" charset="0"/>
              <a:buChar char="o"/>
            </a:pPr>
            <a:r>
              <a:rPr lang="en-US" dirty="0">
                <a:effectLst/>
                <a:latin typeface="Times New Roman" panose="02020603050405020304" pitchFamily="18" charset="0"/>
                <a:ea typeface="Times New Roman" panose="02020603050405020304" pitchFamily="18" charset="0"/>
              </a:rPr>
              <a:t>The range of detection for traditional canes is confined to the cane's physical reach, limiting users' ability to anticipate obstacles beyond their immediate vicinity.</a:t>
            </a:r>
          </a:p>
          <a:p>
            <a:endParaRPr lang="en-IN" dirty="0">
              <a:effectLst/>
              <a:latin typeface="Times New Roman" panose="02020603050405020304" pitchFamily="18" charset="0"/>
              <a:ea typeface="Times New Roman" panose="02020603050405020304" pitchFamily="18" charset="0"/>
            </a:endParaRPr>
          </a:p>
          <a:p>
            <a:pPr marL="285750" indent="-285750">
              <a:lnSpc>
                <a:spcPct val="150000"/>
              </a:lnSpc>
              <a:buFont typeface="Courier New" panose="02070309020205020404" pitchFamily="49" charset="0"/>
              <a:buChar char="o"/>
            </a:pPr>
            <a:r>
              <a:rPr lang="en-US" kern="0" dirty="0">
                <a:effectLst/>
                <a:latin typeface="Times New Roman" panose="02020603050405020304" pitchFamily="18" charset="0"/>
                <a:ea typeface="Times New Roman" panose="02020603050405020304" pitchFamily="18" charset="0"/>
              </a:rPr>
              <a:t>Blind sticks that incorporate cameras relying on visual information may encounter limitations in low-light conditions or complete darkness, presenting challenges for users navigating environments with inadequate lighting.</a:t>
            </a:r>
            <a:br>
              <a:rPr lang="en-US" dirty="0">
                <a:effectLst/>
                <a:latin typeface="Times New Roman" panose="02020603050405020304" pitchFamily="18" charset="0"/>
                <a:ea typeface="Times New Roman" panose="02020603050405020304" pitchFamily="18" charset="0"/>
              </a:rPr>
            </a:br>
            <a:endParaRPr lang="en-US" dirty="0">
              <a:solidFill>
                <a:srgbClr val="000000"/>
              </a:solidFill>
              <a:latin typeface="Canva Sans 2"/>
            </a:endParaRPr>
          </a:p>
        </p:txBody>
      </p:sp>
    </p:spTree>
  </p:cSld>
  <p:clrMapOvr>
    <a:masterClrMapping/>
  </p:clrMapOvr>
</p:sld>
</file>

<file path=ppt/theme/theme1.xml><?xml version="1.0" encoding="utf-8"?>
<a:theme xmlns:a="http://schemas.openxmlformats.org/drawingml/2006/main" name="Swallowing Difficulties Clinical Case by Slidesgo">
  <a:themeElements>
    <a:clrScheme name="Simple Light">
      <a:dk1>
        <a:srgbClr val="0A1815"/>
      </a:dk1>
      <a:lt1>
        <a:srgbClr val="EBEDEE"/>
      </a:lt1>
      <a:dk2>
        <a:srgbClr val="CDDEDC"/>
      </a:dk2>
      <a:lt2>
        <a:srgbClr val="A8C9C6"/>
      </a:lt2>
      <a:accent1>
        <a:srgbClr val="8AADAA"/>
      </a:accent1>
      <a:accent2>
        <a:srgbClr val="205549"/>
      </a:accent2>
      <a:accent3>
        <a:srgbClr val="FFFFFF"/>
      </a:accent3>
      <a:accent4>
        <a:srgbClr val="FFFFFF"/>
      </a:accent4>
      <a:accent5>
        <a:srgbClr val="FFFFFF"/>
      </a:accent5>
      <a:accent6>
        <a:srgbClr val="FFFFFF"/>
      </a:accent6>
      <a:hlink>
        <a:srgbClr val="0A18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1570</TotalTime>
  <Words>1925</Words>
  <Application>Microsoft Office PowerPoint</Application>
  <PresentationFormat>On-screen Show (16:9)</PresentationFormat>
  <Paragraphs>186</Paragraphs>
  <Slides>31</Slides>
  <Notes>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Sora</vt:lpstr>
      <vt:lpstr>Times</vt:lpstr>
      <vt:lpstr>Times New Roman</vt:lpstr>
      <vt:lpstr>Gabriola</vt:lpstr>
      <vt:lpstr>Arimo</vt:lpstr>
      <vt:lpstr>Canva Sans 2 Bold</vt:lpstr>
      <vt:lpstr>Canva Sans 2</vt:lpstr>
      <vt:lpstr>Courier New</vt:lpstr>
      <vt:lpstr>Segoe Script</vt:lpstr>
      <vt:lpstr>Canva Sans 1</vt:lpstr>
      <vt:lpstr>Comic Sans MS</vt:lpstr>
      <vt:lpstr>Raleway</vt:lpstr>
      <vt:lpstr>Bookman Old Style</vt:lpstr>
      <vt:lpstr>Wingdings</vt:lpstr>
      <vt:lpstr>Arial</vt:lpstr>
      <vt:lpstr>Instrument Sans</vt:lpstr>
      <vt:lpstr>Swallowing Difficulties Clinical Case by Slidesgo</vt:lpstr>
      <vt:lpstr> EASYWALK [SMART CANE FOR VISUALLY IMPAIRED]</vt:lpstr>
      <vt:lpstr>ABSTRACT</vt:lpstr>
      <vt:lpstr>PowerPoint Presentation</vt:lpstr>
      <vt:lpstr>PowerPoint Presentation</vt:lpstr>
      <vt:lpstr>PowerPoint Presentation</vt:lpstr>
      <vt:lpstr>PowerPoint Presentation</vt:lpstr>
      <vt:lpstr>PowerPoint Presentation</vt:lpstr>
      <vt:lpstr>PROBLEM STATEMENT </vt:lpstr>
      <vt:lpstr>EXISTING SYSTEM</vt:lpstr>
      <vt:lpstr>PowerPoint Presentation</vt:lpstr>
      <vt:lpstr>TECHNOLOGY STACK </vt:lpstr>
      <vt:lpstr>PowerPoint Presentation</vt:lpstr>
      <vt:lpstr>PowerPoint Presentation</vt:lpstr>
      <vt:lpstr>ARCHITECTURE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 PAPER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EASYWALK [SMART CANE FOR VISUALLY IMPAIRED]</dc:title>
  <dc:creator>Archana</dc:creator>
  <cp:lastModifiedBy>Archana Gopal</cp:lastModifiedBy>
  <cp:revision>27</cp:revision>
  <dcterms:modified xsi:type="dcterms:W3CDTF">2024-03-23T13:58:08Z</dcterms:modified>
</cp:coreProperties>
</file>